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4"/>
    <p:sldMasterId id="2147483688" r:id="rId5"/>
    <p:sldMasterId id="2147483689" r:id="rId6"/>
  </p:sldMasterIdLst>
  <p:notesMasterIdLst>
    <p:notesMasterId r:id="rId67"/>
  </p:notesMasterIdLst>
  <p:sldIdLst>
    <p:sldId id="256" r:id="rId7"/>
    <p:sldId id="258" r:id="rId8"/>
    <p:sldId id="294" r:id="rId9"/>
    <p:sldId id="295" r:id="rId10"/>
    <p:sldId id="261" r:id="rId11"/>
    <p:sldId id="300" r:id="rId12"/>
    <p:sldId id="301" r:id="rId13"/>
    <p:sldId id="309" r:id="rId14"/>
    <p:sldId id="296" r:id="rId15"/>
    <p:sldId id="307" r:id="rId16"/>
    <p:sldId id="308" r:id="rId17"/>
    <p:sldId id="306" r:id="rId18"/>
    <p:sldId id="310" r:id="rId19"/>
    <p:sldId id="311" r:id="rId20"/>
    <p:sldId id="312" r:id="rId21"/>
    <p:sldId id="298" r:id="rId22"/>
    <p:sldId id="313" r:id="rId23"/>
    <p:sldId id="314" r:id="rId24"/>
    <p:sldId id="315" r:id="rId25"/>
    <p:sldId id="316" r:id="rId26"/>
    <p:sldId id="317" r:id="rId27"/>
    <p:sldId id="318" r:id="rId28"/>
    <p:sldId id="319" r:id="rId29"/>
    <p:sldId id="263" r:id="rId30"/>
    <p:sldId id="264" r:id="rId31"/>
    <p:sldId id="265" r:id="rId32"/>
    <p:sldId id="266" r:id="rId33"/>
    <p:sldId id="267" r:id="rId34"/>
    <p:sldId id="268" r:id="rId35"/>
    <p:sldId id="269" r:id="rId36"/>
    <p:sldId id="270" r:id="rId37"/>
    <p:sldId id="271" r:id="rId38"/>
    <p:sldId id="272" r:id="rId39"/>
    <p:sldId id="273" r:id="rId40"/>
    <p:sldId id="274" r:id="rId41"/>
    <p:sldId id="275" r:id="rId42"/>
    <p:sldId id="276" r:id="rId43"/>
    <p:sldId id="277" r:id="rId44"/>
    <p:sldId id="278" r:id="rId45"/>
    <p:sldId id="279" r:id="rId46"/>
    <p:sldId id="280" r:id="rId47"/>
    <p:sldId id="281" r:id="rId48"/>
    <p:sldId id="282" r:id="rId49"/>
    <p:sldId id="283" r:id="rId50"/>
    <p:sldId id="284" r:id="rId51"/>
    <p:sldId id="285" r:id="rId52"/>
    <p:sldId id="297" r:id="rId53"/>
    <p:sldId id="299" r:id="rId54"/>
    <p:sldId id="286" r:id="rId55"/>
    <p:sldId id="287" r:id="rId56"/>
    <p:sldId id="288" r:id="rId57"/>
    <p:sldId id="289" r:id="rId58"/>
    <p:sldId id="290" r:id="rId59"/>
    <p:sldId id="302" r:id="rId60"/>
    <p:sldId id="303" r:id="rId61"/>
    <p:sldId id="304" r:id="rId62"/>
    <p:sldId id="305" r:id="rId63"/>
    <p:sldId id="291" r:id="rId64"/>
    <p:sldId id="292" r:id="rId65"/>
    <p:sldId id="293" r:id="rId66"/>
  </p:sldIdLst>
  <p:sldSz cx="9144000" cy="5143500" type="screen16x9"/>
  <p:notesSz cx="6858000" cy="9144000"/>
  <p:embeddedFontLst>
    <p:embeddedFont>
      <p:font typeface="Aharoni" panose="02010803020104030203" pitchFamily="2" charset="-79"/>
      <p:bold r:id="rId68"/>
    </p:embeddedFont>
    <p:embeddedFont>
      <p:font typeface="Bookman Old Style" panose="02050604050505020204" pitchFamily="18" charset="0"/>
      <p:regular r:id="rId69"/>
      <p:bold r:id="rId70"/>
      <p:italic r:id="rId71"/>
      <p:boldItalic r:id="rId72"/>
    </p:embeddedFont>
    <p:embeddedFont>
      <p:font typeface="Caveat" panose="020B0604020202020204" charset="0"/>
      <p:regular r:id="rId73"/>
      <p:bold r:id="rId74"/>
    </p:embeddedFont>
    <p:embeddedFont>
      <p:font typeface="Century Gothic" panose="020B0502020202020204" pitchFamily="34" charset="0"/>
      <p:regular r:id="rId75"/>
      <p:bold r:id="rId76"/>
      <p:italic r:id="rId77"/>
      <p:boldItalic r:id="rId78"/>
    </p:embeddedFont>
    <p:embeddedFont>
      <p:font typeface="Dosis" pitchFamily="2" charset="0"/>
      <p:regular r:id="rId79"/>
      <p:bold r:id="rId80"/>
    </p:embeddedFont>
    <p:embeddedFont>
      <p:font typeface="Dosis ExtraLight" pitchFamily="2" charset="0"/>
      <p:regular r:id="rId81"/>
      <p:bold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6C4D9338-5BDD-413A-885C-435FC5BF7046}">
          <p14:sldIdLst>
            <p14:sldId id="256"/>
            <p14:sldId id="258"/>
            <p14:sldId id="294"/>
            <p14:sldId id="295"/>
            <p14:sldId id="261"/>
            <p14:sldId id="300"/>
            <p14:sldId id="301"/>
            <p14:sldId id="309"/>
            <p14:sldId id="296"/>
            <p14:sldId id="307"/>
            <p14:sldId id="308"/>
            <p14:sldId id="306"/>
            <p14:sldId id="310"/>
            <p14:sldId id="311"/>
            <p14:sldId id="312"/>
            <p14:sldId id="298"/>
            <p14:sldId id="313"/>
            <p14:sldId id="314"/>
            <p14:sldId id="315"/>
            <p14:sldId id="316"/>
            <p14:sldId id="317"/>
            <p14:sldId id="318"/>
            <p14:sldId id="319"/>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97"/>
            <p14:sldId id="299"/>
            <p14:sldId id="286"/>
            <p14:sldId id="287"/>
            <p14:sldId id="288"/>
            <p14:sldId id="289"/>
            <p14:sldId id="290"/>
            <p14:sldId id="302"/>
            <p14:sldId id="303"/>
            <p14:sldId id="304"/>
            <p14:sldId id="305"/>
            <p14:sldId id="291"/>
            <p14:sldId id="292"/>
            <p14:sldId id="29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2753"/>
    <a:srgbClr val="904B6F"/>
    <a:srgbClr val="A1245A"/>
    <a:srgbClr val="E99DBE"/>
    <a:srgbClr val="E597B9"/>
    <a:srgbClr val="ECC5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B370D-2E15-4E54-9BDE-28692DBC1F17}" v="632" dt="2024-05-02T13:54:40.394"/>
  </p1510:revLst>
</p1510:revInfo>
</file>

<file path=ppt/tableStyles.xml><?xml version="1.0" encoding="utf-8"?>
<a:tblStyleLst xmlns:a="http://schemas.openxmlformats.org/drawingml/2006/main" def="{3E4D76DD-4022-45FC-9FA6-49BB669716D1}">
  <a:tblStyle styleId="{3E4D76DD-4022-45FC-9FA6-49BB669716D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26" autoAdjust="0"/>
    <p:restoredTop sz="96247" autoAdjust="0"/>
  </p:normalViewPr>
  <p:slideViewPr>
    <p:cSldViewPr snapToGrid="0">
      <p:cViewPr varScale="1">
        <p:scale>
          <a:sx n="104" d="100"/>
          <a:sy n="104" d="100"/>
        </p:scale>
        <p:origin x="941"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font" Target="fonts/font1.fntdata"/><Relationship Id="rId84" Type="http://schemas.openxmlformats.org/officeDocument/2006/relationships/viewProps" Target="viewProps.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Master" Target="slideMasters/slideMaster2.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font" Target="fonts/font5.fntdata"/><Relationship Id="rId80" Type="http://schemas.openxmlformats.org/officeDocument/2006/relationships/font" Target="fonts/font13.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font" Target="fonts/font9.fntdata"/><Relationship Id="rId7" Type="http://schemas.openxmlformats.org/officeDocument/2006/relationships/slide" Target="slides/slide1.xml"/><Relationship Id="rId71" Type="http://schemas.openxmlformats.org/officeDocument/2006/relationships/font" Target="fonts/font4.fntdata"/><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microsoft.com/office/2016/11/relationships/changesInfo" Target="changesInfos/changesInfo1.xml"/><Relationship Id="rId61" Type="http://schemas.openxmlformats.org/officeDocument/2006/relationships/slide" Target="slides/slide55.xml"/><Relationship Id="rId82" Type="http://schemas.openxmlformats.org/officeDocument/2006/relationships/font" Target="fonts/font1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oncelli Massimo Antonio" userId="S::mbaroncelli@arcese.com::e0d7260d-de25-4b35-a832-0dfe575b9916" providerId="AD" clId="Web-{D5AC1232-038C-4981-B767-904CB71439D1}"/>
    <pc:docChg chg="modSld">
      <pc:chgData name="Baroncelli Massimo Antonio" userId="S::mbaroncelli@arcese.com::e0d7260d-de25-4b35-a832-0dfe575b9916" providerId="AD" clId="Web-{D5AC1232-038C-4981-B767-904CB71439D1}" dt="2023-01-10T00:21:46.140" v="229"/>
      <pc:docMkLst>
        <pc:docMk/>
      </pc:docMkLst>
      <pc:sldChg chg="addSp delSp modSp">
        <pc:chgData name="Baroncelli Massimo Antonio" userId="S::mbaroncelli@arcese.com::e0d7260d-de25-4b35-a832-0dfe575b9916" providerId="AD" clId="Web-{D5AC1232-038C-4981-B767-904CB71439D1}" dt="2023-01-10T00:20:53.763" v="228"/>
        <pc:sldMkLst>
          <pc:docMk/>
          <pc:sldMk cId="0" sldId="259"/>
        </pc:sldMkLst>
        <pc:spChg chg="add mod">
          <ac:chgData name="Baroncelli Massimo Antonio" userId="S::mbaroncelli@arcese.com::e0d7260d-de25-4b35-a832-0dfe575b9916" providerId="AD" clId="Web-{D5AC1232-038C-4981-B767-904CB71439D1}" dt="2023-01-10T00:11:38.443" v="140" actId="1076"/>
          <ac:spMkLst>
            <pc:docMk/>
            <pc:sldMk cId="0" sldId="259"/>
            <ac:spMk id="14" creationId="{CA850EA0-8090-5E31-7051-FB2CC6511208}"/>
          </ac:spMkLst>
        </pc:spChg>
        <pc:spChg chg="add del mod">
          <ac:chgData name="Baroncelli Massimo Antonio" userId="S::mbaroncelli@arcese.com::e0d7260d-de25-4b35-a832-0dfe575b9916" providerId="AD" clId="Web-{D5AC1232-038C-4981-B767-904CB71439D1}" dt="2023-01-10T00:16:51.472" v="191"/>
          <ac:spMkLst>
            <pc:docMk/>
            <pc:sldMk cId="0" sldId="259"/>
            <ac:spMk id="24" creationId="{3EA3C5EE-B34B-8F1F-0CDD-3B693D660157}"/>
          </ac:spMkLst>
        </pc:spChg>
        <pc:spChg chg="mod">
          <ac:chgData name="Baroncelli Massimo Antonio" userId="S::mbaroncelli@arcese.com::e0d7260d-de25-4b35-a832-0dfe575b9916" providerId="AD" clId="Web-{D5AC1232-038C-4981-B767-904CB71439D1}" dt="2023-01-09T23:56:45.385" v="39"/>
          <ac:spMkLst>
            <pc:docMk/>
            <pc:sldMk cId="0" sldId="259"/>
            <ac:spMk id="67" creationId="{00000000-0000-0000-0000-000000000000}"/>
          </ac:spMkLst>
        </pc:spChg>
        <pc:spChg chg="mod">
          <ac:chgData name="Baroncelli Massimo Antonio" userId="S::mbaroncelli@arcese.com::e0d7260d-de25-4b35-a832-0dfe575b9916" providerId="AD" clId="Web-{D5AC1232-038C-4981-B767-904CB71439D1}" dt="2023-01-10T00:14:45.889" v="165" actId="1076"/>
          <ac:spMkLst>
            <pc:docMk/>
            <pc:sldMk cId="0" sldId="259"/>
            <ac:spMk id="68" creationId="{00000000-0000-0000-0000-000000000000}"/>
          </ac:spMkLst>
        </pc:spChg>
        <pc:spChg chg="del">
          <ac:chgData name="Baroncelli Massimo Antonio" userId="S::mbaroncelli@arcese.com::e0d7260d-de25-4b35-a832-0dfe575b9916" providerId="AD" clId="Web-{D5AC1232-038C-4981-B767-904CB71439D1}" dt="2023-01-09T23:53:27.137" v="15"/>
          <ac:spMkLst>
            <pc:docMk/>
            <pc:sldMk cId="0" sldId="259"/>
            <ac:spMk id="93" creationId="{00000000-0000-0000-0000-000000000000}"/>
          </ac:spMkLst>
        </pc:spChg>
        <pc:spChg chg="del">
          <ac:chgData name="Baroncelli Massimo Antonio" userId="S::mbaroncelli@arcese.com::e0d7260d-de25-4b35-a832-0dfe575b9916" providerId="AD" clId="Web-{D5AC1232-038C-4981-B767-904CB71439D1}" dt="2023-01-09T23:53:20.137" v="14"/>
          <ac:spMkLst>
            <pc:docMk/>
            <pc:sldMk cId="0" sldId="259"/>
            <ac:spMk id="94" creationId="{00000000-0000-0000-0000-000000000000}"/>
          </ac:spMkLst>
        </pc:spChg>
        <pc:spChg chg="del">
          <ac:chgData name="Baroncelli Massimo Antonio" userId="S::mbaroncelli@arcese.com::e0d7260d-de25-4b35-a832-0dfe575b9916" providerId="AD" clId="Web-{D5AC1232-038C-4981-B767-904CB71439D1}" dt="2023-01-09T23:53:29.825" v="16"/>
          <ac:spMkLst>
            <pc:docMk/>
            <pc:sldMk cId="0" sldId="259"/>
            <ac:spMk id="95" creationId="{00000000-0000-0000-0000-000000000000}"/>
          </ac:spMkLst>
        </pc:spChg>
        <pc:spChg chg="mod">
          <ac:chgData name="Baroncelli Massimo Antonio" userId="S::mbaroncelli@arcese.com::e0d7260d-de25-4b35-a832-0dfe575b9916" providerId="AD" clId="Web-{D5AC1232-038C-4981-B767-904CB71439D1}" dt="2023-01-09T23:55:59.555" v="38" actId="1076"/>
          <ac:spMkLst>
            <pc:docMk/>
            <pc:sldMk cId="0" sldId="259"/>
            <ac:spMk id="175" creationId="{00000000-0000-0000-0000-000000000000}"/>
          </ac:spMkLst>
        </pc:spChg>
        <pc:spChg chg="del">
          <ac:chgData name="Baroncelli Massimo Antonio" userId="S::mbaroncelli@arcese.com::e0d7260d-de25-4b35-a832-0dfe575b9916" providerId="AD" clId="Web-{D5AC1232-038C-4981-B767-904CB71439D1}" dt="2023-01-09T23:55:31.851" v="31"/>
          <ac:spMkLst>
            <pc:docMk/>
            <pc:sldMk cId="0" sldId="259"/>
            <ac:spMk id="176" creationId="{00000000-0000-0000-0000-000000000000}"/>
          </ac:spMkLst>
        </pc:spChg>
        <pc:grpChg chg="add mod">
          <ac:chgData name="Baroncelli Massimo Antonio" userId="S::mbaroncelli@arcese.com::e0d7260d-de25-4b35-a832-0dfe575b9916" providerId="AD" clId="Web-{D5AC1232-038C-4981-B767-904CB71439D1}" dt="2023-01-09T23:55:18.335" v="30" actId="1076"/>
          <ac:grpSpMkLst>
            <pc:docMk/>
            <pc:sldMk cId="0" sldId="259"/>
            <ac:grpSpMk id="6" creationId="{424C3707-9018-C9BF-A1B4-349DE0AB4163}"/>
          </ac:grpSpMkLst>
        </pc:grpChg>
        <pc:grpChg chg="add del">
          <ac:chgData name="Baroncelli Massimo Antonio" userId="S::mbaroncelli@arcese.com::e0d7260d-de25-4b35-a832-0dfe575b9916" providerId="AD" clId="Web-{D5AC1232-038C-4981-B767-904CB71439D1}" dt="2023-01-09T23:55:39.976" v="33"/>
          <ac:grpSpMkLst>
            <pc:docMk/>
            <pc:sldMk cId="0" sldId="259"/>
            <ac:grpSpMk id="10" creationId="{6D7340D7-7691-E550-A0C6-B34F182DD227}"/>
          </ac:grpSpMkLst>
        </pc:grpChg>
        <pc:grpChg chg="mod">
          <ac:chgData name="Baroncelli Massimo Antonio" userId="S::mbaroncelli@arcese.com::e0d7260d-de25-4b35-a832-0dfe575b9916" providerId="AD" clId="Web-{D5AC1232-038C-4981-B767-904CB71439D1}" dt="2023-01-10T00:17:54.240" v="205" actId="1076"/>
          <ac:grpSpMkLst>
            <pc:docMk/>
            <pc:sldMk cId="0" sldId="259"/>
            <ac:grpSpMk id="69" creationId="{00000000-0000-0000-0000-000000000000}"/>
          </ac:grpSpMkLst>
        </pc:grpChg>
        <pc:grpChg chg="del">
          <ac:chgData name="Baroncelli Massimo Antonio" userId="S::mbaroncelli@arcese.com::e0d7260d-de25-4b35-a832-0dfe575b9916" providerId="AD" clId="Web-{D5AC1232-038C-4981-B767-904CB71439D1}" dt="2023-01-09T23:53:27.137" v="15"/>
          <ac:grpSpMkLst>
            <pc:docMk/>
            <pc:sldMk cId="0" sldId="259"/>
            <ac:grpSpMk id="92" creationId="{00000000-0000-0000-0000-000000000000}"/>
          </ac:grpSpMkLst>
        </pc:grpChg>
        <pc:picChg chg="add mod">
          <ac:chgData name="Baroncelli Massimo Antonio" userId="S::mbaroncelli@arcese.com::e0d7260d-de25-4b35-a832-0dfe575b9916" providerId="AD" clId="Web-{D5AC1232-038C-4981-B767-904CB71439D1}" dt="2023-01-09T23:49:59.613" v="7" actId="1076"/>
          <ac:picMkLst>
            <pc:docMk/>
            <pc:sldMk cId="0" sldId="259"/>
            <ac:picMk id="2" creationId="{8B4669CB-8054-AE3E-1D88-B70A318679D3}"/>
          </ac:picMkLst>
        </pc:picChg>
        <pc:picChg chg="add mod">
          <ac:chgData name="Baroncelli Massimo Antonio" userId="S::mbaroncelli@arcese.com::e0d7260d-de25-4b35-a832-0dfe575b9916" providerId="AD" clId="Web-{D5AC1232-038C-4981-B767-904CB71439D1}" dt="2023-01-09T23:50:07.285" v="9" actId="1076"/>
          <ac:picMkLst>
            <pc:docMk/>
            <pc:sldMk cId="0" sldId="259"/>
            <ac:picMk id="3" creationId="{1BBB04D5-2470-6F65-7611-79263ADBDB69}"/>
          </ac:picMkLst>
        </pc:picChg>
        <pc:picChg chg="add mod">
          <ac:chgData name="Baroncelli Massimo Antonio" userId="S::mbaroncelli@arcese.com::e0d7260d-de25-4b35-a832-0dfe575b9916" providerId="AD" clId="Web-{D5AC1232-038C-4981-B767-904CB71439D1}" dt="2023-01-09T23:53:35.419" v="17" actId="1076"/>
          <ac:picMkLst>
            <pc:docMk/>
            <pc:sldMk cId="0" sldId="259"/>
            <ac:picMk id="4" creationId="{9C2F07B6-A7ED-32A8-1BB5-9CDC87B20CAC}"/>
          </ac:picMkLst>
        </pc:picChg>
        <pc:picChg chg="add mod ord">
          <ac:chgData name="Baroncelli Massimo Antonio" userId="S::mbaroncelli@arcese.com::e0d7260d-de25-4b35-a832-0dfe575b9916" providerId="AD" clId="Web-{D5AC1232-038C-4981-B767-904CB71439D1}" dt="2023-01-09T23:55:04.204" v="28" actId="14100"/>
          <ac:picMkLst>
            <pc:docMk/>
            <pc:sldMk cId="0" sldId="259"/>
            <ac:picMk id="5" creationId="{5AF96B1A-E27E-87EC-C5FA-B3A2B26D39DF}"/>
          </ac:picMkLst>
        </pc:picChg>
        <pc:picChg chg="add del mod">
          <ac:chgData name="Baroncelli Massimo Antonio" userId="S::mbaroncelli@arcese.com::e0d7260d-de25-4b35-a832-0dfe575b9916" providerId="AD" clId="Web-{D5AC1232-038C-4981-B767-904CB71439D1}" dt="2023-01-09T23:58:27.905" v="42"/>
          <ac:picMkLst>
            <pc:docMk/>
            <pc:sldMk cId="0" sldId="259"/>
            <ac:picMk id="15" creationId="{43D8F44D-BE99-214F-91EA-144A8DFE5ECD}"/>
          </ac:picMkLst>
        </pc:picChg>
        <pc:picChg chg="add mod">
          <ac:chgData name="Baroncelli Massimo Antonio" userId="S::mbaroncelli@arcese.com::e0d7260d-de25-4b35-a832-0dfe575b9916" providerId="AD" clId="Web-{D5AC1232-038C-4981-B767-904CB71439D1}" dt="2023-01-10T00:11:41.100" v="141" actId="1076"/>
          <ac:picMkLst>
            <pc:docMk/>
            <pc:sldMk cId="0" sldId="259"/>
            <ac:picMk id="16" creationId="{9B1D62B5-D34D-0315-FC32-50B8E5B650E8}"/>
          </ac:picMkLst>
        </pc:picChg>
        <pc:picChg chg="del">
          <ac:chgData name="Baroncelli Massimo Antonio" userId="S::mbaroncelli@arcese.com::e0d7260d-de25-4b35-a832-0dfe575b9916" providerId="AD" clId="Web-{D5AC1232-038C-4981-B767-904CB71439D1}" dt="2023-01-09T23:50:14.895" v="10"/>
          <ac:picMkLst>
            <pc:docMk/>
            <pc:sldMk cId="0" sldId="259"/>
            <ac:picMk id="96" creationId="{00000000-0000-0000-0000-000000000000}"/>
          </ac:picMkLst>
        </pc:picChg>
        <pc:picChg chg="del">
          <ac:chgData name="Baroncelli Massimo Antonio" userId="S::mbaroncelli@arcese.com::e0d7260d-de25-4b35-a832-0dfe575b9916" providerId="AD" clId="Web-{D5AC1232-038C-4981-B767-904CB71439D1}" dt="2023-01-09T23:47:49.186" v="0"/>
          <ac:picMkLst>
            <pc:docMk/>
            <pc:sldMk cId="0" sldId="259"/>
            <ac:picMk id="250" creationId="{00000000-0000-0000-0000-000000000000}"/>
          </ac:picMkLst>
        </pc:picChg>
        <pc:picChg chg="del">
          <ac:chgData name="Baroncelli Massimo Antonio" userId="S::mbaroncelli@arcese.com::e0d7260d-de25-4b35-a832-0dfe575b9916" providerId="AD" clId="Web-{D5AC1232-038C-4981-B767-904CB71439D1}" dt="2023-01-09T23:47:51.717" v="1"/>
          <ac:picMkLst>
            <pc:docMk/>
            <pc:sldMk cId="0" sldId="259"/>
            <ac:picMk id="251" creationId="{00000000-0000-0000-0000-000000000000}"/>
          </ac:picMkLst>
        </pc:picChg>
        <pc:cxnChg chg="add del mod">
          <ac:chgData name="Baroncelli Massimo Antonio" userId="S::mbaroncelli@arcese.com::e0d7260d-de25-4b35-a832-0dfe575b9916" providerId="AD" clId="Web-{D5AC1232-038C-4981-B767-904CB71439D1}" dt="2023-01-10T00:13:04.541" v="152"/>
          <ac:cxnSpMkLst>
            <pc:docMk/>
            <pc:sldMk cId="0" sldId="259"/>
            <ac:cxnSpMk id="17" creationId="{1B98F93B-00C6-AEE5-DB01-9F48D0778F54}"/>
          </ac:cxnSpMkLst>
        </pc:cxnChg>
        <pc:cxnChg chg="add del mod">
          <ac:chgData name="Baroncelli Massimo Antonio" userId="S::mbaroncelli@arcese.com::e0d7260d-de25-4b35-a832-0dfe575b9916" providerId="AD" clId="Web-{D5AC1232-038C-4981-B767-904CB71439D1}" dt="2023-01-10T00:13:02.509" v="151"/>
          <ac:cxnSpMkLst>
            <pc:docMk/>
            <pc:sldMk cId="0" sldId="259"/>
            <ac:cxnSpMk id="18" creationId="{067E4490-4D1A-5CD9-EBCD-97848AF14493}"/>
          </ac:cxnSpMkLst>
        </pc:cxnChg>
        <pc:cxnChg chg="add del">
          <ac:chgData name="Baroncelli Massimo Antonio" userId="S::mbaroncelli@arcese.com::e0d7260d-de25-4b35-a832-0dfe575b9916" providerId="AD" clId="Web-{D5AC1232-038C-4981-B767-904CB71439D1}" dt="2023-01-10T00:17:09.535" v="194"/>
          <ac:cxnSpMkLst>
            <pc:docMk/>
            <pc:sldMk cId="0" sldId="259"/>
            <ac:cxnSpMk id="19" creationId="{EAF2BD62-B62F-73A8-830B-6E92FE3699AC}"/>
          </ac:cxnSpMkLst>
        </pc:cxnChg>
        <pc:cxnChg chg="add del">
          <ac:chgData name="Baroncelli Massimo Antonio" userId="S::mbaroncelli@arcese.com::e0d7260d-de25-4b35-a832-0dfe575b9916" providerId="AD" clId="Web-{D5AC1232-038C-4981-B767-904CB71439D1}" dt="2023-01-10T00:17:08.441" v="193"/>
          <ac:cxnSpMkLst>
            <pc:docMk/>
            <pc:sldMk cId="0" sldId="259"/>
            <ac:cxnSpMk id="20" creationId="{E0461BCC-B49D-05A6-BDE9-632E03452433}"/>
          </ac:cxnSpMkLst>
        </pc:cxnChg>
        <pc:cxnChg chg="add del mod">
          <ac:chgData name="Baroncelli Massimo Antonio" userId="S::mbaroncelli@arcese.com::e0d7260d-de25-4b35-a832-0dfe575b9916" providerId="AD" clId="Web-{D5AC1232-038C-4981-B767-904CB71439D1}" dt="2023-01-10T00:17:38.693" v="202"/>
          <ac:cxnSpMkLst>
            <pc:docMk/>
            <pc:sldMk cId="0" sldId="259"/>
            <ac:cxnSpMk id="21" creationId="{F0AD64F7-D7D7-E1A5-FEC3-311B70499417}"/>
          </ac:cxnSpMkLst>
        </pc:cxnChg>
        <pc:cxnChg chg="add del mod">
          <ac:chgData name="Baroncelli Massimo Antonio" userId="S::mbaroncelli@arcese.com::e0d7260d-de25-4b35-a832-0dfe575b9916" providerId="AD" clId="Web-{D5AC1232-038C-4981-B767-904CB71439D1}" dt="2023-01-10T00:16:11.001" v="181"/>
          <ac:cxnSpMkLst>
            <pc:docMk/>
            <pc:sldMk cId="0" sldId="259"/>
            <ac:cxnSpMk id="22" creationId="{80D4190E-2AB6-79E7-5EFE-ECB6F85FA38F}"/>
          </ac:cxnSpMkLst>
        </pc:cxnChg>
        <pc:cxnChg chg="add del mod">
          <ac:chgData name="Baroncelli Massimo Antonio" userId="S::mbaroncelli@arcese.com::e0d7260d-de25-4b35-a832-0dfe575b9916" providerId="AD" clId="Web-{D5AC1232-038C-4981-B767-904CB71439D1}" dt="2023-01-10T00:16:07.189" v="180"/>
          <ac:cxnSpMkLst>
            <pc:docMk/>
            <pc:sldMk cId="0" sldId="259"/>
            <ac:cxnSpMk id="23" creationId="{33770B95-4C12-6F36-A9E6-24FD8A71C49D}"/>
          </ac:cxnSpMkLst>
        </pc:cxnChg>
        <pc:cxnChg chg="add del mod ord">
          <ac:chgData name="Baroncelli Massimo Antonio" userId="S::mbaroncelli@arcese.com::e0d7260d-de25-4b35-a832-0dfe575b9916" providerId="AD" clId="Web-{D5AC1232-038C-4981-B767-904CB71439D1}" dt="2023-01-10T00:19:33.979" v="216"/>
          <ac:cxnSpMkLst>
            <pc:docMk/>
            <pc:sldMk cId="0" sldId="259"/>
            <ac:cxnSpMk id="25" creationId="{5E251E17-107B-37BB-8C9C-DCAFD4D0861E}"/>
          </ac:cxnSpMkLst>
        </pc:cxnChg>
        <pc:cxnChg chg="add mod">
          <ac:chgData name="Baroncelli Massimo Antonio" userId="S::mbaroncelli@arcese.com::e0d7260d-de25-4b35-a832-0dfe575b9916" providerId="AD" clId="Web-{D5AC1232-038C-4981-B767-904CB71439D1}" dt="2023-01-10T00:20:53.763" v="228"/>
          <ac:cxnSpMkLst>
            <pc:docMk/>
            <pc:sldMk cId="0" sldId="259"/>
            <ac:cxnSpMk id="26" creationId="{451B5B81-A539-4513-BACA-F2AE55771C3A}"/>
          </ac:cxnSpMkLst>
        </pc:cxnChg>
        <pc:cxnChg chg="add mod">
          <ac:chgData name="Baroncelli Massimo Antonio" userId="S::mbaroncelli@arcese.com::e0d7260d-de25-4b35-a832-0dfe575b9916" providerId="AD" clId="Web-{D5AC1232-038C-4981-B767-904CB71439D1}" dt="2023-01-10T00:20:48.982" v="227"/>
          <ac:cxnSpMkLst>
            <pc:docMk/>
            <pc:sldMk cId="0" sldId="259"/>
            <ac:cxnSpMk id="27" creationId="{08EA9796-D335-6EE2-AB70-5D5796613661}"/>
          </ac:cxnSpMkLst>
        </pc:cxnChg>
      </pc:sldChg>
      <pc:sldChg chg="addSp delSp modSp">
        <pc:chgData name="Baroncelli Massimo Antonio" userId="S::mbaroncelli@arcese.com::e0d7260d-de25-4b35-a832-0dfe575b9916" providerId="AD" clId="Web-{D5AC1232-038C-4981-B767-904CB71439D1}" dt="2023-01-10T00:05:05.765" v="77" actId="14100"/>
        <pc:sldMkLst>
          <pc:docMk/>
          <pc:sldMk cId="0" sldId="260"/>
        </pc:sldMkLst>
        <pc:spChg chg="mod">
          <ac:chgData name="Baroncelli Massimo Antonio" userId="S::mbaroncelli@arcese.com::e0d7260d-de25-4b35-a832-0dfe575b9916" providerId="AD" clId="Web-{D5AC1232-038C-4981-B767-904CB71439D1}" dt="2023-01-10T00:00:32.629" v="67" actId="20577"/>
          <ac:spMkLst>
            <pc:docMk/>
            <pc:sldMk cId="0" sldId="260"/>
            <ac:spMk id="262" creationId="{00000000-0000-0000-0000-000000000000}"/>
          </ac:spMkLst>
        </pc:spChg>
        <pc:grpChg chg="del">
          <ac:chgData name="Baroncelli Massimo Antonio" userId="S::mbaroncelli@arcese.com::e0d7260d-de25-4b35-a832-0dfe575b9916" providerId="AD" clId="Web-{D5AC1232-038C-4981-B767-904CB71439D1}" dt="2023-01-09T23:59:43.861" v="52"/>
          <ac:grpSpMkLst>
            <pc:docMk/>
            <pc:sldMk cId="0" sldId="260"/>
            <ac:grpSpMk id="273" creationId="{00000000-0000-0000-0000-000000000000}"/>
          </ac:grpSpMkLst>
        </pc:grpChg>
        <pc:picChg chg="add mod">
          <ac:chgData name="Baroncelli Massimo Antonio" userId="S::mbaroncelli@arcese.com::e0d7260d-de25-4b35-a832-0dfe575b9916" providerId="AD" clId="Web-{D5AC1232-038C-4981-B767-904CB71439D1}" dt="2023-01-09T23:59:31.423" v="49" actId="1076"/>
          <ac:picMkLst>
            <pc:docMk/>
            <pc:sldMk cId="0" sldId="260"/>
            <ac:picMk id="3" creationId="{084086F0-BCC4-F7C9-2D44-AF7426173C33}"/>
          </ac:picMkLst>
        </pc:picChg>
        <pc:picChg chg="add mod">
          <ac:chgData name="Baroncelli Massimo Antonio" userId="S::mbaroncelli@arcese.com::e0d7260d-de25-4b35-a832-0dfe575b9916" providerId="AD" clId="Web-{D5AC1232-038C-4981-B767-904CB71439D1}" dt="2023-01-09T23:59:37.158" v="51" actId="1076"/>
          <ac:picMkLst>
            <pc:docMk/>
            <pc:sldMk cId="0" sldId="260"/>
            <ac:picMk id="5" creationId="{20887CFA-2408-7479-9315-8144E6B3F619}"/>
          </ac:picMkLst>
        </pc:picChg>
        <pc:picChg chg="add del mod">
          <ac:chgData name="Baroncelli Massimo Antonio" userId="S::mbaroncelli@arcese.com::e0d7260d-de25-4b35-a832-0dfe575b9916" providerId="AD" clId="Web-{D5AC1232-038C-4981-B767-904CB71439D1}" dt="2023-01-10T00:01:16.099" v="73"/>
          <ac:picMkLst>
            <pc:docMk/>
            <pc:sldMk cId="0" sldId="260"/>
            <ac:picMk id="7" creationId="{5CB31ADF-E2A1-A00C-879F-A76D8AD6AA65}"/>
          </ac:picMkLst>
        </pc:picChg>
        <pc:picChg chg="add mod">
          <ac:chgData name="Baroncelli Massimo Antonio" userId="S::mbaroncelli@arcese.com::e0d7260d-de25-4b35-a832-0dfe575b9916" providerId="AD" clId="Web-{D5AC1232-038C-4981-B767-904CB71439D1}" dt="2023-01-10T00:05:05.765" v="77" actId="14100"/>
          <ac:picMkLst>
            <pc:docMk/>
            <pc:sldMk cId="0" sldId="260"/>
            <ac:picMk id="9" creationId="{FA4EB905-E4D9-4671-ABC9-F4A9ABF8AE30}"/>
          </ac:picMkLst>
        </pc:picChg>
        <pc:picChg chg="topLvl">
          <ac:chgData name="Baroncelli Massimo Antonio" userId="S::mbaroncelli@arcese.com::e0d7260d-de25-4b35-a832-0dfe575b9916" providerId="AD" clId="Web-{D5AC1232-038C-4981-B767-904CB71439D1}" dt="2023-01-09T23:59:43.861" v="52"/>
          <ac:picMkLst>
            <pc:docMk/>
            <pc:sldMk cId="0" sldId="260"/>
            <ac:picMk id="274" creationId="{00000000-0000-0000-0000-000000000000}"/>
          </ac:picMkLst>
        </pc:picChg>
        <pc:picChg chg="del topLvl">
          <ac:chgData name="Baroncelli Massimo Antonio" userId="S::mbaroncelli@arcese.com::e0d7260d-de25-4b35-a832-0dfe575b9916" providerId="AD" clId="Web-{D5AC1232-038C-4981-B767-904CB71439D1}" dt="2023-01-09T23:59:43.861" v="52"/>
          <ac:picMkLst>
            <pc:docMk/>
            <pc:sldMk cId="0" sldId="260"/>
            <ac:picMk id="275" creationId="{00000000-0000-0000-0000-000000000000}"/>
          </ac:picMkLst>
        </pc:picChg>
        <pc:picChg chg="del">
          <ac:chgData name="Baroncelli Massimo Antonio" userId="S::mbaroncelli@arcese.com::e0d7260d-de25-4b35-a832-0dfe575b9916" providerId="AD" clId="Web-{D5AC1232-038C-4981-B767-904CB71439D1}" dt="2023-01-09T23:59:14.376" v="46"/>
          <ac:picMkLst>
            <pc:docMk/>
            <pc:sldMk cId="0" sldId="260"/>
            <ac:picMk id="292" creationId="{00000000-0000-0000-0000-000000000000}"/>
          </ac:picMkLst>
        </pc:picChg>
        <pc:picChg chg="del">
          <ac:chgData name="Baroncelli Massimo Antonio" userId="S::mbaroncelli@arcese.com::e0d7260d-de25-4b35-a832-0dfe575b9916" providerId="AD" clId="Web-{D5AC1232-038C-4981-B767-904CB71439D1}" dt="2023-01-09T23:59:16.313" v="47"/>
          <ac:picMkLst>
            <pc:docMk/>
            <pc:sldMk cId="0" sldId="260"/>
            <ac:picMk id="293" creationId="{00000000-0000-0000-0000-000000000000}"/>
          </ac:picMkLst>
        </pc:picChg>
        <pc:picChg chg="mod">
          <ac:chgData name="Baroncelli Massimo Antonio" userId="S::mbaroncelli@arcese.com::e0d7260d-de25-4b35-a832-0dfe575b9916" providerId="AD" clId="Web-{D5AC1232-038C-4981-B767-904CB71439D1}" dt="2023-01-10T00:00:37.817" v="68" actId="1076"/>
          <ac:picMkLst>
            <pc:docMk/>
            <pc:sldMk cId="0" sldId="260"/>
            <ac:picMk id="294" creationId="{00000000-0000-0000-0000-000000000000}"/>
          </ac:picMkLst>
        </pc:picChg>
      </pc:sldChg>
      <pc:sldChg chg="delSp">
        <pc:chgData name="Baroncelli Massimo Antonio" userId="S::mbaroncelli@arcese.com::e0d7260d-de25-4b35-a832-0dfe575b9916" providerId="AD" clId="Web-{D5AC1232-038C-4981-B767-904CB71439D1}" dt="2023-01-10T00:21:46.140" v="229"/>
        <pc:sldMkLst>
          <pc:docMk/>
          <pc:sldMk cId="0" sldId="262"/>
        </pc:sldMkLst>
        <pc:picChg chg="del">
          <ac:chgData name="Baroncelli Massimo Antonio" userId="S::mbaroncelli@arcese.com::e0d7260d-de25-4b35-a832-0dfe575b9916" providerId="AD" clId="Web-{D5AC1232-038C-4981-B767-904CB71439D1}" dt="2023-01-10T00:21:46.140" v="229"/>
          <ac:picMkLst>
            <pc:docMk/>
            <pc:sldMk cId="0" sldId="262"/>
            <ac:picMk id="324" creationId="{00000000-0000-0000-0000-000000000000}"/>
          </ac:picMkLst>
        </pc:picChg>
      </pc:sldChg>
      <pc:sldChg chg="modSp">
        <pc:chgData name="Baroncelli Massimo Antonio" userId="S::mbaroncelli@arcese.com::e0d7260d-de25-4b35-a832-0dfe575b9916" providerId="AD" clId="Web-{D5AC1232-038C-4981-B767-904CB71439D1}" dt="2023-01-10T00:06:46.707" v="96" actId="14100"/>
        <pc:sldMkLst>
          <pc:docMk/>
          <pc:sldMk cId="0" sldId="272"/>
        </pc:sldMkLst>
        <pc:spChg chg="mod">
          <ac:chgData name="Baroncelli Massimo Antonio" userId="S::mbaroncelli@arcese.com::e0d7260d-de25-4b35-a832-0dfe575b9916" providerId="AD" clId="Web-{D5AC1232-038C-4981-B767-904CB71439D1}" dt="2023-01-10T00:06:46.707" v="96" actId="14100"/>
          <ac:spMkLst>
            <pc:docMk/>
            <pc:sldMk cId="0" sldId="272"/>
            <ac:spMk id="625" creationId="{00000000-0000-0000-0000-000000000000}"/>
          </ac:spMkLst>
        </pc:spChg>
        <pc:cxnChg chg="mod">
          <ac:chgData name="Baroncelli Massimo Antonio" userId="S::mbaroncelli@arcese.com::e0d7260d-de25-4b35-a832-0dfe575b9916" providerId="AD" clId="Web-{D5AC1232-038C-4981-B767-904CB71439D1}" dt="2023-01-10T00:06:46.707" v="96" actId="14100"/>
          <ac:cxnSpMkLst>
            <pc:docMk/>
            <pc:sldMk cId="0" sldId="272"/>
            <ac:cxnSpMk id="627" creationId="{00000000-0000-0000-0000-000000000000}"/>
          </ac:cxnSpMkLst>
        </pc:cxnChg>
      </pc:sldChg>
      <pc:sldChg chg="addSp delSp modSp">
        <pc:chgData name="Baroncelli Massimo Antonio" userId="S::mbaroncelli@arcese.com::e0d7260d-de25-4b35-a832-0dfe575b9916" providerId="AD" clId="Web-{D5AC1232-038C-4981-B767-904CB71439D1}" dt="2023-01-10T00:08:08.288" v="102" actId="1076"/>
        <pc:sldMkLst>
          <pc:docMk/>
          <pc:sldMk cId="0" sldId="273"/>
        </pc:sldMkLst>
        <pc:picChg chg="add mod">
          <ac:chgData name="Baroncelli Massimo Antonio" userId="S::mbaroncelli@arcese.com::e0d7260d-de25-4b35-a832-0dfe575b9916" providerId="AD" clId="Web-{D5AC1232-038C-4981-B767-904CB71439D1}" dt="2023-01-10T00:08:08.288" v="102" actId="1076"/>
          <ac:picMkLst>
            <pc:docMk/>
            <pc:sldMk cId="0" sldId="273"/>
            <ac:picMk id="3" creationId="{050CA3B8-E856-9D9B-E770-92B2553967F1}"/>
          </ac:picMkLst>
        </pc:picChg>
        <pc:picChg chg="del">
          <ac:chgData name="Baroncelli Massimo Antonio" userId="S::mbaroncelli@arcese.com::e0d7260d-de25-4b35-a832-0dfe575b9916" providerId="AD" clId="Web-{D5AC1232-038C-4981-B767-904CB71439D1}" dt="2023-01-10T00:06:56.379" v="97"/>
          <ac:picMkLst>
            <pc:docMk/>
            <pc:sldMk cId="0" sldId="273"/>
            <ac:picMk id="692" creationId="{00000000-0000-0000-0000-000000000000}"/>
          </ac:picMkLst>
        </pc:picChg>
      </pc:sldChg>
      <pc:sldChg chg="addSp delSp">
        <pc:chgData name="Baroncelli Massimo Antonio" userId="S::mbaroncelli@arcese.com::e0d7260d-de25-4b35-a832-0dfe575b9916" providerId="AD" clId="Web-{D5AC1232-038C-4981-B767-904CB71439D1}" dt="2023-01-10T00:08:16.757" v="104"/>
        <pc:sldMkLst>
          <pc:docMk/>
          <pc:sldMk cId="0" sldId="274"/>
        </pc:sldMkLst>
        <pc:picChg chg="add">
          <ac:chgData name="Baroncelli Massimo Antonio" userId="S::mbaroncelli@arcese.com::e0d7260d-de25-4b35-a832-0dfe575b9916" providerId="AD" clId="Web-{D5AC1232-038C-4981-B767-904CB71439D1}" dt="2023-01-10T00:08:14.007" v="103"/>
          <ac:picMkLst>
            <pc:docMk/>
            <pc:sldMk cId="0" sldId="274"/>
            <ac:picMk id="3" creationId="{C30E48DB-2D95-9C0B-27E5-A1D56B3E495F}"/>
          </ac:picMkLst>
        </pc:picChg>
        <pc:picChg chg="del">
          <ac:chgData name="Baroncelli Massimo Antonio" userId="S::mbaroncelli@arcese.com::e0d7260d-de25-4b35-a832-0dfe575b9916" providerId="AD" clId="Web-{D5AC1232-038C-4981-B767-904CB71439D1}" dt="2023-01-10T00:08:16.757" v="104"/>
          <ac:picMkLst>
            <pc:docMk/>
            <pc:sldMk cId="0" sldId="274"/>
            <ac:picMk id="745" creationId="{00000000-0000-0000-0000-000000000000}"/>
          </ac:picMkLst>
        </pc:picChg>
      </pc:sldChg>
      <pc:sldChg chg="addSp delSp">
        <pc:chgData name="Baroncelli Massimo Antonio" userId="S::mbaroncelli@arcese.com::e0d7260d-de25-4b35-a832-0dfe575b9916" providerId="AD" clId="Web-{D5AC1232-038C-4981-B767-904CB71439D1}" dt="2023-01-10T00:08:24.180" v="106"/>
        <pc:sldMkLst>
          <pc:docMk/>
          <pc:sldMk cId="0" sldId="275"/>
        </pc:sldMkLst>
        <pc:picChg chg="add">
          <ac:chgData name="Baroncelli Massimo Antonio" userId="S::mbaroncelli@arcese.com::e0d7260d-de25-4b35-a832-0dfe575b9916" providerId="AD" clId="Web-{D5AC1232-038C-4981-B767-904CB71439D1}" dt="2023-01-10T00:08:24.180" v="106"/>
          <ac:picMkLst>
            <pc:docMk/>
            <pc:sldMk cId="0" sldId="275"/>
            <ac:picMk id="3" creationId="{B606D256-174F-074C-D387-FD1EA4689F74}"/>
          </ac:picMkLst>
        </pc:picChg>
        <pc:picChg chg="del">
          <ac:chgData name="Baroncelli Massimo Antonio" userId="S::mbaroncelli@arcese.com::e0d7260d-de25-4b35-a832-0dfe575b9916" providerId="AD" clId="Web-{D5AC1232-038C-4981-B767-904CB71439D1}" dt="2023-01-10T00:08:23.164" v="105"/>
          <ac:picMkLst>
            <pc:docMk/>
            <pc:sldMk cId="0" sldId="275"/>
            <ac:picMk id="780" creationId="{00000000-0000-0000-0000-000000000000}"/>
          </ac:picMkLst>
        </pc:picChg>
      </pc:sldChg>
      <pc:sldChg chg="addSp delSp">
        <pc:chgData name="Baroncelli Massimo Antonio" userId="S::mbaroncelli@arcese.com::e0d7260d-de25-4b35-a832-0dfe575b9916" providerId="AD" clId="Web-{D5AC1232-038C-4981-B767-904CB71439D1}" dt="2023-01-10T00:08:33.649" v="108"/>
        <pc:sldMkLst>
          <pc:docMk/>
          <pc:sldMk cId="0" sldId="278"/>
        </pc:sldMkLst>
        <pc:picChg chg="add">
          <ac:chgData name="Baroncelli Massimo Antonio" userId="S::mbaroncelli@arcese.com::e0d7260d-de25-4b35-a832-0dfe575b9916" providerId="AD" clId="Web-{D5AC1232-038C-4981-B767-904CB71439D1}" dt="2023-01-10T00:08:33.649" v="108"/>
          <ac:picMkLst>
            <pc:docMk/>
            <pc:sldMk cId="0" sldId="278"/>
            <ac:picMk id="3" creationId="{FA324835-DF71-1E06-A0E1-6E8D34DC96B5}"/>
          </ac:picMkLst>
        </pc:picChg>
        <pc:picChg chg="del">
          <ac:chgData name="Baroncelli Massimo Antonio" userId="S::mbaroncelli@arcese.com::e0d7260d-de25-4b35-a832-0dfe575b9916" providerId="AD" clId="Web-{D5AC1232-038C-4981-B767-904CB71439D1}" dt="2023-01-10T00:08:32.711" v="107"/>
          <ac:picMkLst>
            <pc:docMk/>
            <pc:sldMk cId="0" sldId="278"/>
            <ac:picMk id="889" creationId="{00000000-0000-0000-0000-000000000000}"/>
          </ac:picMkLst>
        </pc:picChg>
      </pc:sldChg>
      <pc:sldChg chg="addSp delSp">
        <pc:chgData name="Baroncelli Massimo Antonio" userId="S::mbaroncelli@arcese.com::e0d7260d-de25-4b35-a832-0dfe575b9916" providerId="AD" clId="Web-{D5AC1232-038C-4981-B767-904CB71439D1}" dt="2023-01-10T00:08:41.086" v="110"/>
        <pc:sldMkLst>
          <pc:docMk/>
          <pc:sldMk cId="0" sldId="279"/>
        </pc:sldMkLst>
        <pc:picChg chg="add">
          <ac:chgData name="Baroncelli Massimo Antonio" userId="S::mbaroncelli@arcese.com::e0d7260d-de25-4b35-a832-0dfe575b9916" providerId="AD" clId="Web-{D5AC1232-038C-4981-B767-904CB71439D1}" dt="2023-01-10T00:08:41.086" v="110"/>
          <ac:picMkLst>
            <pc:docMk/>
            <pc:sldMk cId="0" sldId="279"/>
            <ac:picMk id="3" creationId="{51E71707-B68E-29C9-2678-C258B282F220}"/>
          </ac:picMkLst>
        </pc:picChg>
        <pc:picChg chg="del">
          <ac:chgData name="Baroncelli Massimo Antonio" userId="S::mbaroncelli@arcese.com::e0d7260d-de25-4b35-a832-0dfe575b9916" providerId="AD" clId="Web-{D5AC1232-038C-4981-B767-904CB71439D1}" dt="2023-01-10T00:08:40.524" v="109"/>
          <ac:picMkLst>
            <pc:docMk/>
            <pc:sldMk cId="0" sldId="279"/>
            <ac:picMk id="948" creationId="{00000000-0000-0000-0000-000000000000}"/>
          </ac:picMkLst>
        </pc:picChg>
      </pc:sldChg>
      <pc:sldChg chg="addSp delSp">
        <pc:chgData name="Baroncelli Massimo Antonio" userId="S::mbaroncelli@arcese.com::e0d7260d-de25-4b35-a832-0dfe575b9916" providerId="AD" clId="Web-{D5AC1232-038C-4981-B767-904CB71439D1}" dt="2023-01-10T00:08:46.915" v="112"/>
        <pc:sldMkLst>
          <pc:docMk/>
          <pc:sldMk cId="0" sldId="280"/>
        </pc:sldMkLst>
        <pc:picChg chg="add">
          <ac:chgData name="Baroncelli Massimo Antonio" userId="S::mbaroncelli@arcese.com::e0d7260d-de25-4b35-a832-0dfe575b9916" providerId="AD" clId="Web-{D5AC1232-038C-4981-B767-904CB71439D1}" dt="2023-01-10T00:08:46.915" v="112"/>
          <ac:picMkLst>
            <pc:docMk/>
            <pc:sldMk cId="0" sldId="280"/>
            <ac:picMk id="3" creationId="{54B96E95-720E-DF5D-94E1-2283EC0C25FA}"/>
          </ac:picMkLst>
        </pc:picChg>
        <pc:picChg chg="del">
          <ac:chgData name="Baroncelli Massimo Antonio" userId="S::mbaroncelli@arcese.com::e0d7260d-de25-4b35-a832-0dfe575b9916" providerId="AD" clId="Web-{D5AC1232-038C-4981-B767-904CB71439D1}" dt="2023-01-10T00:08:46.430" v="111"/>
          <ac:picMkLst>
            <pc:docMk/>
            <pc:sldMk cId="0" sldId="280"/>
            <ac:picMk id="1002" creationId="{00000000-0000-0000-0000-000000000000}"/>
          </ac:picMkLst>
        </pc:picChg>
      </pc:sldChg>
      <pc:sldChg chg="addSp delSp">
        <pc:chgData name="Baroncelli Massimo Antonio" userId="S::mbaroncelli@arcese.com::e0d7260d-de25-4b35-a832-0dfe575b9916" providerId="AD" clId="Web-{D5AC1232-038C-4981-B767-904CB71439D1}" dt="2023-01-10T00:08:50.446" v="114"/>
        <pc:sldMkLst>
          <pc:docMk/>
          <pc:sldMk cId="0" sldId="281"/>
        </pc:sldMkLst>
        <pc:picChg chg="add">
          <ac:chgData name="Baroncelli Massimo Antonio" userId="S::mbaroncelli@arcese.com::e0d7260d-de25-4b35-a832-0dfe575b9916" providerId="AD" clId="Web-{D5AC1232-038C-4981-B767-904CB71439D1}" dt="2023-01-10T00:08:50.446" v="114"/>
          <ac:picMkLst>
            <pc:docMk/>
            <pc:sldMk cId="0" sldId="281"/>
            <ac:picMk id="3" creationId="{CA4DED9E-F725-3655-269D-71F43CCCD137}"/>
          </ac:picMkLst>
        </pc:picChg>
        <pc:picChg chg="del">
          <ac:chgData name="Baroncelli Massimo Antonio" userId="S::mbaroncelli@arcese.com::e0d7260d-de25-4b35-a832-0dfe575b9916" providerId="AD" clId="Web-{D5AC1232-038C-4981-B767-904CB71439D1}" dt="2023-01-10T00:08:49.962" v="113"/>
          <ac:picMkLst>
            <pc:docMk/>
            <pc:sldMk cId="0" sldId="281"/>
            <ac:picMk id="1056" creationId="{00000000-0000-0000-0000-000000000000}"/>
          </ac:picMkLst>
        </pc:picChg>
      </pc:sldChg>
      <pc:sldChg chg="addSp delSp">
        <pc:chgData name="Baroncelli Massimo Antonio" userId="S::mbaroncelli@arcese.com::e0d7260d-de25-4b35-a832-0dfe575b9916" providerId="AD" clId="Web-{D5AC1232-038C-4981-B767-904CB71439D1}" dt="2023-01-10T00:08:55.571" v="116"/>
        <pc:sldMkLst>
          <pc:docMk/>
          <pc:sldMk cId="0" sldId="282"/>
        </pc:sldMkLst>
        <pc:picChg chg="add">
          <ac:chgData name="Baroncelli Massimo Antonio" userId="S::mbaroncelli@arcese.com::e0d7260d-de25-4b35-a832-0dfe575b9916" providerId="AD" clId="Web-{D5AC1232-038C-4981-B767-904CB71439D1}" dt="2023-01-10T00:08:55.571" v="116"/>
          <ac:picMkLst>
            <pc:docMk/>
            <pc:sldMk cId="0" sldId="282"/>
            <ac:picMk id="3" creationId="{39B1CF7E-C2C1-A0C8-8325-690ECAC0BC8C}"/>
          </ac:picMkLst>
        </pc:picChg>
        <pc:picChg chg="del">
          <ac:chgData name="Baroncelli Massimo Antonio" userId="S::mbaroncelli@arcese.com::e0d7260d-de25-4b35-a832-0dfe575b9916" providerId="AD" clId="Web-{D5AC1232-038C-4981-B767-904CB71439D1}" dt="2023-01-10T00:08:55.103" v="115"/>
          <ac:picMkLst>
            <pc:docMk/>
            <pc:sldMk cId="0" sldId="282"/>
            <ac:picMk id="1112" creationId="{00000000-0000-0000-0000-000000000000}"/>
          </ac:picMkLst>
        </pc:picChg>
      </pc:sldChg>
      <pc:sldChg chg="addSp delSp">
        <pc:chgData name="Baroncelli Massimo Antonio" userId="S::mbaroncelli@arcese.com::e0d7260d-de25-4b35-a832-0dfe575b9916" providerId="AD" clId="Web-{D5AC1232-038C-4981-B767-904CB71439D1}" dt="2023-01-10T00:08:59.509" v="118"/>
        <pc:sldMkLst>
          <pc:docMk/>
          <pc:sldMk cId="0" sldId="283"/>
        </pc:sldMkLst>
        <pc:picChg chg="add">
          <ac:chgData name="Baroncelli Massimo Antonio" userId="S::mbaroncelli@arcese.com::e0d7260d-de25-4b35-a832-0dfe575b9916" providerId="AD" clId="Web-{D5AC1232-038C-4981-B767-904CB71439D1}" dt="2023-01-10T00:08:59.509" v="118"/>
          <ac:picMkLst>
            <pc:docMk/>
            <pc:sldMk cId="0" sldId="283"/>
            <ac:picMk id="3" creationId="{A19FD11A-E486-E457-ECFC-3A7C369F54A5}"/>
          </ac:picMkLst>
        </pc:picChg>
        <pc:picChg chg="del">
          <ac:chgData name="Baroncelli Massimo Antonio" userId="S::mbaroncelli@arcese.com::e0d7260d-de25-4b35-a832-0dfe575b9916" providerId="AD" clId="Web-{D5AC1232-038C-4981-B767-904CB71439D1}" dt="2023-01-10T00:08:59.040" v="117"/>
          <ac:picMkLst>
            <pc:docMk/>
            <pc:sldMk cId="0" sldId="283"/>
            <ac:picMk id="1166" creationId="{00000000-0000-0000-0000-000000000000}"/>
          </ac:picMkLst>
        </pc:picChg>
      </pc:sldChg>
      <pc:sldChg chg="modSp">
        <pc:chgData name="Baroncelli Massimo Antonio" userId="S::mbaroncelli@arcese.com::e0d7260d-de25-4b35-a832-0dfe575b9916" providerId="AD" clId="Web-{D5AC1232-038C-4981-B767-904CB71439D1}" dt="2023-01-10T00:10:24.873" v="136" actId="14100"/>
        <pc:sldMkLst>
          <pc:docMk/>
          <pc:sldMk cId="0" sldId="285"/>
        </pc:sldMkLst>
        <pc:spChg chg="mod">
          <ac:chgData name="Baroncelli Massimo Antonio" userId="S::mbaroncelli@arcese.com::e0d7260d-de25-4b35-a832-0dfe575b9916" providerId="AD" clId="Web-{D5AC1232-038C-4981-B767-904CB71439D1}" dt="2023-01-10T00:10:22.857" v="135" actId="14100"/>
          <ac:spMkLst>
            <pc:docMk/>
            <pc:sldMk cId="0" sldId="285"/>
            <ac:spMk id="1264" creationId="{00000000-0000-0000-0000-000000000000}"/>
          </ac:spMkLst>
        </pc:spChg>
        <pc:grpChg chg="mod">
          <ac:chgData name="Baroncelli Massimo Antonio" userId="S::mbaroncelli@arcese.com::e0d7260d-de25-4b35-a832-0dfe575b9916" providerId="AD" clId="Web-{D5AC1232-038C-4981-B767-904CB71439D1}" dt="2023-01-10T00:10:24.873" v="136" actId="14100"/>
          <ac:grpSpMkLst>
            <pc:docMk/>
            <pc:sldMk cId="0" sldId="285"/>
            <ac:grpSpMk id="1263" creationId="{00000000-0000-0000-0000-000000000000}"/>
          </ac:grpSpMkLst>
        </pc:grpChg>
        <pc:cxnChg chg="mod">
          <ac:chgData name="Baroncelli Massimo Antonio" userId="S::mbaroncelli@arcese.com::e0d7260d-de25-4b35-a832-0dfe575b9916" providerId="AD" clId="Web-{D5AC1232-038C-4981-B767-904CB71439D1}" dt="2023-01-10T00:10:24.873" v="136" actId="14100"/>
          <ac:cxnSpMkLst>
            <pc:docMk/>
            <pc:sldMk cId="0" sldId="285"/>
            <ac:cxnSpMk id="1266" creationId="{00000000-0000-0000-0000-000000000000}"/>
          </ac:cxnSpMkLst>
        </pc:cxnChg>
      </pc:sldChg>
      <pc:sldChg chg="addSp delSp">
        <pc:chgData name="Baroncelli Massimo Antonio" userId="S::mbaroncelli@arcese.com::e0d7260d-de25-4b35-a832-0dfe575b9916" providerId="AD" clId="Web-{D5AC1232-038C-4981-B767-904CB71439D1}" dt="2023-01-10T00:09:09.306" v="120"/>
        <pc:sldMkLst>
          <pc:docMk/>
          <pc:sldMk cId="0" sldId="286"/>
        </pc:sldMkLst>
        <pc:picChg chg="add">
          <ac:chgData name="Baroncelli Massimo Antonio" userId="S::mbaroncelli@arcese.com::e0d7260d-de25-4b35-a832-0dfe575b9916" providerId="AD" clId="Web-{D5AC1232-038C-4981-B767-904CB71439D1}" dt="2023-01-10T00:09:09.306" v="120"/>
          <ac:picMkLst>
            <pc:docMk/>
            <pc:sldMk cId="0" sldId="286"/>
            <ac:picMk id="3" creationId="{F5DE3C77-38C8-4867-0067-7F0606733587}"/>
          </ac:picMkLst>
        </pc:picChg>
        <pc:picChg chg="del">
          <ac:chgData name="Baroncelli Massimo Antonio" userId="S::mbaroncelli@arcese.com::e0d7260d-de25-4b35-a832-0dfe575b9916" providerId="AD" clId="Web-{D5AC1232-038C-4981-B767-904CB71439D1}" dt="2023-01-10T00:09:08.822" v="119"/>
          <ac:picMkLst>
            <pc:docMk/>
            <pc:sldMk cId="0" sldId="286"/>
            <ac:picMk id="1328" creationId="{00000000-0000-0000-0000-000000000000}"/>
          </ac:picMkLst>
        </pc:picChg>
      </pc:sldChg>
      <pc:sldChg chg="addSp delSp">
        <pc:chgData name="Baroncelli Massimo Antonio" userId="S::mbaroncelli@arcese.com::e0d7260d-de25-4b35-a832-0dfe575b9916" providerId="AD" clId="Web-{D5AC1232-038C-4981-B767-904CB71439D1}" dt="2023-01-10T00:09:15.823" v="122"/>
        <pc:sldMkLst>
          <pc:docMk/>
          <pc:sldMk cId="0" sldId="288"/>
        </pc:sldMkLst>
        <pc:picChg chg="add">
          <ac:chgData name="Baroncelli Massimo Antonio" userId="S::mbaroncelli@arcese.com::e0d7260d-de25-4b35-a832-0dfe575b9916" providerId="AD" clId="Web-{D5AC1232-038C-4981-B767-904CB71439D1}" dt="2023-01-10T00:09:15.823" v="122"/>
          <ac:picMkLst>
            <pc:docMk/>
            <pc:sldMk cId="0" sldId="288"/>
            <ac:picMk id="3" creationId="{4FFF6BAE-0C14-BC32-FFB0-D7AC8C70438A}"/>
          </ac:picMkLst>
        </pc:picChg>
        <pc:picChg chg="del">
          <ac:chgData name="Baroncelli Massimo Antonio" userId="S::mbaroncelli@arcese.com::e0d7260d-de25-4b35-a832-0dfe575b9916" providerId="AD" clId="Web-{D5AC1232-038C-4981-B767-904CB71439D1}" dt="2023-01-10T00:09:15.355" v="121"/>
          <ac:picMkLst>
            <pc:docMk/>
            <pc:sldMk cId="0" sldId="288"/>
            <ac:picMk id="1430" creationId="{00000000-0000-0000-0000-000000000000}"/>
          </ac:picMkLst>
        </pc:picChg>
      </pc:sldChg>
      <pc:sldChg chg="addSp delSp">
        <pc:chgData name="Baroncelli Massimo Antonio" userId="S::mbaroncelli@arcese.com::e0d7260d-de25-4b35-a832-0dfe575b9916" providerId="AD" clId="Web-{D5AC1232-038C-4981-B767-904CB71439D1}" dt="2023-01-10T00:09:19.183" v="124"/>
        <pc:sldMkLst>
          <pc:docMk/>
          <pc:sldMk cId="0" sldId="289"/>
        </pc:sldMkLst>
        <pc:picChg chg="add">
          <ac:chgData name="Baroncelli Massimo Antonio" userId="S::mbaroncelli@arcese.com::e0d7260d-de25-4b35-a832-0dfe575b9916" providerId="AD" clId="Web-{D5AC1232-038C-4981-B767-904CB71439D1}" dt="2023-01-10T00:09:19.183" v="124"/>
          <ac:picMkLst>
            <pc:docMk/>
            <pc:sldMk cId="0" sldId="289"/>
            <ac:picMk id="3" creationId="{C0054749-285F-1CB5-EE0E-8D9066DC0121}"/>
          </ac:picMkLst>
        </pc:picChg>
        <pc:picChg chg="del">
          <ac:chgData name="Baroncelli Massimo Antonio" userId="S::mbaroncelli@arcese.com::e0d7260d-de25-4b35-a832-0dfe575b9916" providerId="AD" clId="Web-{D5AC1232-038C-4981-B767-904CB71439D1}" dt="2023-01-10T00:09:18.730" v="123"/>
          <ac:picMkLst>
            <pc:docMk/>
            <pc:sldMk cId="0" sldId="289"/>
            <ac:picMk id="1490" creationId="{00000000-0000-0000-0000-000000000000}"/>
          </ac:picMkLst>
        </pc:picChg>
      </pc:sldChg>
      <pc:sldChg chg="addSp delSp">
        <pc:chgData name="Baroncelli Massimo Antonio" userId="S::mbaroncelli@arcese.com::e0d7260d-de25-4b35-a832-0dfe575b9916" providerId="AD" clId="Web-{D5AC1232-038C-4981-B767-904CB71439D1}" dt="2023-01-10T00:09:22.214" v="126"/>
        <pc:sldMkLst>
          <pc:docMk/>
          <pc:sldMk cId="0" sldId="290"/>
        </pc:sldMkLst>
        <pc:picChg chg="add">
          <ac:chgData name="Baroncelli Massimo Antonio" userId="S::mbaroncelli@arcese.com::e0d7260d-de25-4b35-a832-0dfe575b9916" providerId="AD" clId="Web-{D5AC1232-038C-4981-B767-904CB71439D1}" dt="2023-01-10T00:09:22.214" v="126"/>
          <ac:picMkLst>
            <pc:docMk/>
            <pc:sldMk cId="0" sldId="290"/>
            <ac:picMk id="3" creationId="{8B1E42C7-8798-A0E0-6F67-3E147CF2667E}"/>
          </ac:picMkLst>
        </pc:picChg>
        <pc:picChg chg="del">
          <ac:chgData name="Baroncelli Massimo Antonio" userId="S::mbaroncelli@arcese.com::e0d7260d-de25-4b35-a832-0dfe575b9916" providerId="AD" clId="Web-{D5AC1232-038C-4981-B767-904CB71439D1}" dt="2023-01-10T00:09:21.824" v="125"/>
          <ac:picMkLst>
            <pc:docMk/>
            <pc:sldMk cId="0" sldId="290"/>
            <ac:picMk id="1551" creationId="{00000000-0000-0000-0000-000000000000}"/>
          </ac:picMkLst>
        </pc:picChg>
      </pc:sldChg>
      <pc:sldChg chg="addSp delSp">
        <pc:chgData name="Baroncelli Massimo Antonio" userId="S::mbaroncelli@arcese.com::e0d7260d-de25-4b35-a832-0dfe575b9916" providerId="AD" clId="Web-{D5AC1232-038C-4981-B767-904CB71439D1}" dt="2023-01-10T00:09:25.417" v="128"/>
        <pc:sldMkLst>
          <pc:docMk/>
          <pc:sldMk cId="0" sldId="291"/>
        </pc:sldMkLst>
        <pc:picChg chg="add">
          <ac:chgData name="Baroncelli Massimo Antonio" userId="S::mbaroncelli@arcese.com::e0d7260d-de25-4b35-a832-0dfe575b9916" providerId="AD" clId="Web-{D5AC1232-038C-4981-B767-904CB71439D1}" dt="2023-01-10T00:09:25.417" v="128"/>
          <ac:picMkLst>
            <pc:docMk/>
            <pc:sldMk cId="0" sldId="291"/>
            <ac:picMk id="3" creationId="{2A4D3DEA-9099-9E31-40DE-EF87D8380D1D}"/>
          </ac:picMkLst>
        </pc:picChg>
        <pc:picChg chg="del">
          <ac:chgData name="Baroncelli Massimo Antonio" userId="S::mbaroncelli@arcese.com::e0d7260d-de25-4b35-a832-0dfe575b9916" providerId="AD" clId="Web-{D5AC1232-038C-4981-B767-904CB71439D1}" dt="2023-01-10T00:09:25.027" v="127"/>
          <ac:picMkLst>
            <pc:docMk/>
            <pc:sldMk cId="0" sldId="291"/>
            <ac:picMk id="1617" creationId="{00000000-0000-0000-0000-000000000000}"/>
          </ac:picMkLst>
        </pc:picChg>
      </pc:sldChg>
      <pc:sldChg chg="addSp delSp">
        <pc:chgData name="Baroncelli Massimo Antonio" userId="S::mbaroncelli@arcese.com::e0d7260d-de25-4b35-a832-0dfe575b9916" providerId="AD" clId="Web-{D5AC1232-038C-4981-B767-904CB71439D1}" dt="2023-01-10T00:09:29.136" v="130"/>
        <pc:sldMkLst>
          <pc:docMk/>
          <pc:sldMk cId="0" sldId="292"/>
        </pc:sldMkLst>
        <pc:picChg chg="add">
          <ac:chgData name="Baroncelli Massimo Antonio" userId="S::mbaroncelli@arcese.com::e0d7260d-de25-4b35-a832-0dfe575b9916" providerId="AD" clId="Web-{D5AC1232-038C-4981-B767-904CB71439D1}" dt="2023-01-10T00:09:29.136" v="130"/>
          <ac:picMkLst>
            <pc:docMk/>
            <pc:sldMk cId="0" sldId="292"/>
            <ac:picMk id="3" creationId="{48D0B4C5-7158-EA97-40BC-1B015DDE2823}"/>
          </ac:picMkLst>
        </pc:picChg>
        <pc:picChg chg="del">
          <ac:chgData name="Baroncelli Massimo Antonio" userId="S::mbaroncelli@arcese.com::e0d7260d-de25-4b35-a832-0dfe575b9916" providerId="AD" clId="Web-{D5AC1232-038C-4981-B767-904CB71439D1}" dt="2023-01-10T00:09:28.761" v="129"/>
          <ac:picMkLst>
            <pc:docMk/>
            <pc:sldMk cId="0" sldId="292"/>
            <ac:picMk id="1681" creationId="{00000000-0000-0000-0000-000000000000}"/>
          </ac:picMkLst>
        </pc:picChg>
      </pc:sldChg>
    </pc:docChg>
  </pc:docChgLst>
  <pc:docChgLst>
    <pc:chgData name="Dentis Lorenzo" userId="5381650f-73e9-4e5a-ac30-f18635c5d3f7" providerId="ADAL" clId="{5B3B370D-2E15-4E54-9BDE-28692DBC1F17}"/>
    <pc:docChg chg="undo redo custSel addSld delSld modSld sldOrd addMainMaster addSection delSection modSection">
      <pc:chgData name="Dentis Lorenzo" userId="5381650f-73e9-4e5a-ac30-f18635c5d3f7" providerId="ADAL" clId="{5B3B370D-2E15-4E54-9BDE-28692DBC1F17}" dt="2024-05-09T16:14:51.069" v="4944" actId="1036"/>
      <pc:docMkLst>
        <pc:docMk/>
      </pc:docMkLst>
      <pc:sldChg chg="addSp modSp mod">
        <pc:chgData name="Dentis Lorenzo" userId="5381650f-73e9-4e5a-ac30-f18635c5d3f7" providerId="ADAL" clId="{5B3B370D-2E15-4E54-9BDE-28692DBC1F17}" dt="2024-04-30T07:33:08.785" v="1511"/>
        <pc:sldMkLst>
          <pc:docMk/>
          <pc:sldMk cId="0" sldId="256"/>
        </pc:sldMkLst>
        <pc:spChg chg="add mod">
          <ac:chgData name="Dentis Lorenzo" userId="5381650f-73e9-4e5a-ac30-f18635c5d3f7" providerId="ADAL" clId="{5B3B370D-2E15-4E54-9BDE-28692DBC1F17}" dt="2024-04-29T14:56:41.245" v="713" actId="20577"/>
          <ac:spMkLst>
            <pc:docMk/>
            <pc:sldMk cId="0" sldId="256"/>
            <ac:spMk id="5" creationId="{291975F0-2CF7-024F-E3FB-106805A6EB36}"/>
          </ac:spMkLst>
        </pc:spChg>
        <pc:spChg chg="mod">
          <ac:chgData name="Dentis Lorenzo" userId="5381650f-73e9-4e5a-ac30-f18635c5d3f7" providerId="ADAL" clId="{5B3B370D-2E15-4E54-9BDE-28692DBC1F17}" dt="2024-04-29T14:01:51.440" v="124" actId="20577"/>
          <ac:spMkLst>
            <pc:docMk/>
            <pc:sldMk cId="0" sldId="256"/>
            <ac:spMk id="46" creationId="{00000000-0000-0000-0000-000000000000}"/>
          </ac:spMkLst>
        </pc:spChg>
        <pc:spChg chg="mod">
          <ac:chgData name="Dentis Lorenzo" userId="5381650f-73e9-4e5a-ac30-f18635c5d3f7" providerId="ADAL" clId="{5B3B370D-2E15-4E54-9BDE-28692DBC1F17}" dt="2024-04-29T14:03:54.043" v="142" actId="1076"/>
          <ac:spMkLst>
            <pc:docMk/>
            <pc:sldMk cId="0" sldId="256"/>
            <ac:spMk id="47" creationId="{00000000-0000-0000-0000-000000000000}"/>
          </ac:spMkLst>
        </pc:spChg>
        <pc:picChg chg="add mod modCrop">
          <ac:chgData name="Dentis Lorenzo" userId="5381650f-73e9-4e5a-ac30-f18635c5d3f7" providerId="ADAL" clId="{5B3B370D-2E15-4E54-9BDE-28692DBC1F17}" dt="2024-04-30T07:33:08.785" v="1511"/>
          <ac:picMkLst>
            <pc:docMk/>
            <pc:sldMk cId="0" sldId="256"/>
            <ac:picMk id="4" creationId="{D81C7A1E-3579-AA4A-7283-7CCDAA4D342E}"/>
          </ac:picMkLst>
        </pc:picChg>
      </pc:sldChg>
      <pc:sldChg chg="del mod modShow">
        <pc:chgData name="Dentis Lorenzo" userId="5381650f-73e9-4e5a-ac30-f18635c5d3f7" providerId="ADAL" clId="{5B3B370D-2E15-4E54-9BDE-28692DBC1F17}" dt="2024-04-30T08:53:53.500" v="2330" actId="47"/>
        <pc:sldMkLst>
          <pc:docMk/>
          <pc:sldMk cId="0" sldId="257"/>
        </pc:sldMkLst>
      </pc:sldChg>
      <pc:sldChg chg="addSp modSp mod ord modTransition modClrScheme chgLayout">
        <pc:chgData name="Dentis Lorenzo" userId="5381650f-73e9-4e5a-ac30-f18635c5d3f7" providerId="ADAL" clId="{5B3B370D-2E15-4E54-9BDE-28692DBC1F17}" dt="2024-04-30T10:11:04.304" v="2530"/>
        <pc:sldMkLst>
          <pc:docMk/>
          <pc:sldMk cId="0" sldId="258"/>
        </pc:sldMkLst>
        <pc:spChg chg="add mod">
          <ac:chgData name="Dentis Lorenzo" userId="5381650f-73e9-4e5a-ac30-f18635c5d3f7" providerId="ADAL" clId="{5B3B370D-2E15-4E54-9BDE-28692DBC1F17}" dt="2024-04-29T14:08:53.940" v="319" actId="207"/>
          <ac:spMkLst>
            <pc:docMk/>
            <pc:sldMk cId="0" sldId="258"/>
            <ac:spMk id="4" creationId="{22EE825B-0EE9-2C60-859D-BAE9F9434335}"/>
          </ac:spMkLst>
        </pc:spChg>
        <pc:spChg chg="mod ord">
          <ac:chgData name="Dentis Lorenzo" userId="5381650f-73e9-4e5a-ac30-f18635c5d3f7" providerId="ADAL" clId="{5B3B370D-2E15-4E54-9BDE-28692DBC1F17}" dt="2024-04-29T14:25:56.895" v="548" actId="1076"/>
          <ac:spMkLst>
            <pc:docMk/>
            <pc:sldMk cId="0" sldId="258"/>
            <ac:spMk id="61" creationId="{00000000-0000-0000-0000-000000000000}"/>
          </ac:spMkLst>
        </pc:spChg>
        <pc:spChg chg="mod">
          <ac:chgData name="Dentis Lorenzo" userId="5381650f-73e9-4e5a-ac30-f18635c5d3f7" providerId="ADAL" clId="{5B3B370D-2E15-4E54-9BDE-28692DBC1F17}" dt="2024-04-29T14:03:29.501" v="138" actId="26606"/>
          <ac:spMkLst>
            <pc:docMk/>
            <pc:sldMk cId="0" sldId="258"/>
            <ac:spMk id="62" creationId="{00000000-0000-0000-0000-000000000000}"/>
          </ac:spMkLst>
        </pc:spChg>
        <pc:picChg chg="add mod">
          <ac:chgData name="Dentis Lorenzo" userId="5381650f-73e9-4e5a-ac30-f18635c5d3f7" providerId="ADAL" clId="{5B3B370D-2E15-4E54-9BDE-28692DBC1F17}" dt="2024-04-29T14:09:35.364" v="345" actId="14861"/>
          <ac:picMkLst>
            <pc:docMk/>
            <pc:sldMk cId="0" sldId="258"/>
            <ac:picMk id="3" creationId="{DCC08431-888B-8E25-80D0-740604C70BD9}"/>
          </ac:picMkLst>
        </pc:picChg>
      </pc:sldChg>
      <pc:sldChg chg="del mod modShow">
        <pc:chgData name="Dentis Lorenzo" userId="5381650f-73e9-4e5a-ac30-f18635c5d3f7" providerId="ADAL" clId="{5B3B370D-2E15-4E54-9BDE-28692DBC1F17}" dt="2024-05-02T09:47:28.519" v="3276" actId="47"/>
        <pc:sldMkLst>
          <pc:docMk/>
          <pc:sldMk cId="0" sldId="259"/>
        </pc:sldMkLst>
      </pc:sldChg>
      <pc:sldChg chg="del mod modShow">
        <pc:chgData name="Dentis Lorenzo" userId="5381650f-73e9-4e5a-ac30-f18635c5d3f7" providerId="ADAL" clId="{5B3B370D-2E15-4E54-9BDE-28692DBC1F17}" dt="2024-05-02T09:47:31.026" v="3277" actId="47"/>
        <pc:sldMkLst>
          <pc:docMk/>
          <pc:sldMk cId="0" sldId="260"/>
        </pc:sldMkLst>
      </pc:sldChg>
      <pc:sldChg chg="addSp modSp mod ord">
        <pc:chgData name="Dentis Lorenzo" userId="5381650f-73e9-4e5a-ac30-f18635c5d3f7" providerId="ADAL" clId="{5B3B370D-2E15-4E54-9BDE-28692DBC1F17}" dt="2024-04-29T15:38:12.746" v="1237"/>
        <pc:sldMkLst>
          <pc:docMk/>
          <pc:sldMk cId="0" sldId="261"/>
        </pc:sldMkLst>
        <pc:spChg chg="add mod">
          <ac:chgData name="Dentis Lorenzo" userId="5381650f-73e9-4e5a-ac30-f18635c5d3f7" providerId="ADAL" clId="{5B3B370D-2E15-4E54-9BDE-28692DBC1F17}" dt="2024-04-29T15:38:12.746" v="1237"/>
          <ac:spMkLst>
            <pc:docMk/>
            <pc:sldMk cId="0" sldId="261"/>
            <ac:spMk id="2" creationId="{B5EF5C42-8BCD-C692-605A-13308F29ABD2}"/>
          </ac:spMkLst>
        </pc:spChg>
        <pc:spChg chg="mod">
          <ac:chgData name="Dentis Lorenzo" userId="5381650f-73e9-4e5a-ac30-f18635c5d3f7" providerId="ADAL" clId="{5B3B370D-2E15-4E54-9BDE-28692DBC1F17}" dt="2024-04-29T15:02:51.822" v="908" actId="20577"/>
          <ac:spMkLst>
            <pc:docMk/>
            <pc:sldMk cId="0" sldId="261"/>
            <ac:spMk id="316" creationId="{00000000-0000-0000-0000-000000000000}"/>
          </ac:spMkLst>
        </pc:spChg>
      </pc:sldChg>
      <pc:sldChg chg="del mod modShow">
        <pc:chgData name="Dentis Lorenzo" userId="5381650f-73e9-4e5a-ac30-f18635c5d3f7" providerId="ADAL" clId="{5B3B370D-2E15-4E54-9BDE-28692DBC1F17}" dt="2024-05-02T10:12:51.284" v="3474" actId="47"/>
        <pc:sldMkLst>
          <pc:docMk/>
          <pc:sldMk cId="0" sldId="262"/>
        </pc:sldMkLst>
      </pc:sldChg>
      <pc:sldChg chg="mod modShow">
        <pc:chgData name="Dentis Lorenzo" userId="5381650f-73e9-4e5a-ac30-f18635c5d3f7" providerId="ADAL" clId="{5B3B370D-2E15-4E54-9BDE-28692DBC1F17}" dt="2024-04-30T07:38:27.010" v="1512" actId="729"/>
        <pc:sldMkLst>
          <pc:docMk/>
          <pc:sldMk cId="0" sldId="263"/>
        </pc:sldMkLst>
      </pc:sldChg>
      <pc:sldChg chg="mod modShow">
        <pc:chgData name="Dentis Lorenzo" userId="5381650f-73e9-4e5a-ac30-f18635c5d3f7" providerId="ADAL" clId="{5B3B370D-2E15-4E54-9BDE-28692DBC1F17}" dt="2024-04-30T07:38:27.010" v="1512" actId="729"/>
        <pc:sldMkLst>
          <pc:docMk/>
          <pc:sldMk cId="0" sldId="264"/>
        </pc:sldMkLst>
      </pc:sldChg>
      <pc:sldChg chg="mod modShow">
        <pc:chgData name="Dentis Lorenzo" userId="5381650f-73e9-4e5a-ac30-f18635c5d3f7" providerId="ADAL" clId="{5B3B370D-2E15-4E54-9BDE-28692DBC1F17}" dt="2024-04-30T07:38:27.010" v="1512" actId="729"/>
        <pc:sldMkLst>
          <pc:docMk/>
          <pc:sldMk cId="0" sldId="265"/>
        </pc:sldMkLst>
      </pc:sldChg>
      <pc:sldChg chg="mod modShow">
        <pc:chgData name="Dentis Lorenzo" userId="5381650f-73e9-4e5a-ac30-f18635c5d3f7" providerId="ADAL" clId="{5B3B370D-2E15-4E54-9BDE-28692DBC1F17}" dt="2024-04-30T07:38:27.010" v="1512" actId="729"/>
        <pc:sldMkLst>
          <pc:docMk/>
          <pc:sldMk cId="0" sldId="266"/>
        </pc:sldMkLst>
      </pc:sldChg>
      <pc:sldChg chg="mod modShow">
        <pc:chgData name="Dentis Lorenzo" userId="5381650f-73e9-4e5a-ac30-f18635c5d3f7" providerId="ADAL" clId="{5B3B370D-2E15-4E54-9BDE-28692DBC1F17}" dt="2024-04-30T07:38:27.010" v="1512" actId="729"/>
        <pc:sldMkLst>
          <pc:docMk/>
          <pc:sldMk cId="0" sldId="267"/>
        </pc:sldMkLst>
      </pc:sldChg>
      <pc:sldChg chg="mod modShow">
        <pc:chgData name="Dentis Lorenzo" userId="5381650f-73e9-4e5a-ac30-f18635c5d3f7" providerId="ADAL" clId="{5B3B370D-2E15-4E54-9BDE-28692DBC1F17}" dt="2024-04-30T07:38:27.010" v="1512" actId="729"/>
        <pc:sldMkLst>
          <pc:docMk/>
          <pc:sldMk cId="0" sldId="268"/>
        </pc:sldMkLst>
      </pc:sldChg>
      <pc:sldChg chg="mod modShow">
        <pc:chgData name="Dentis Lorenzo" userId="5381650f-73e9-4e5a-ac30-f18635c5d3f7" providerId="ADAL" clId="{5B3B370D-2E15-4E54-9BDE-28692DBC1F17}" dt="2024-04-30T07:38:27.010" v="1512" actId="729"/>
        <pc:sldMkLst>
          <pc:docMk/>
          <pc:sldMk cId="0" sldId="269"/>
        </pc:sldMkLst>
      </pc:sldChg>
      <pc:sldChg chg="mod modShow">
        <pc:chgData name="Dentis Lorenzo" userId="5381650f-73e9-4e5a-ac30-f18635c5d3f7" providerId="ADAL" clId="{5B3B370D-2E15-4E54-9BDE-28692DBC1F17}" dt="2024-04-30T07:38:27.010" v="1512" actId="729"/>
        <pc:sldMkLst>
          <pc:docMk/>
          <pc:sldMk cId="0" sldId="270"/>
        </pc:sldMkLst>
      </pc:sldChg>
      <pc:sldChg chg="mod modShow">
        <pc:chgData name="Dentis Lorenzo" userId="5381650f-73e9-4e5a-ac30-f18635c5d3f7" providerId="ADAL" clId="{5B3B370D-2E15-4E54-9BDE-28692DBC1F17}" dt="2024-04-30T07:38:27.010" v="1512" actId="729"/>
        <pc:sldMkLst>
          <pc:docMk/>
          <pc:sldMk cId="0" sldId="271"/>
        </pc:sldMkLst>
      </pc:sldChg>
      <pc:sldChg chg="mod modShow">
        <pc:chgData name="Dentis Lorenzo" userId="5381650f-73e9-4e5a-ac30-f18635c5d3f7" providerId="ADAL" clId="{5B3B370D-2E15-4E54-9BDE-28692DBC1F17}" dt="2024-04-30T07:38:27.010" v="1512" actId="729"/>
        <pc:sldMkLst>
          <pc:docMk/>
          <pc:sldMk cId="0" sldId="272"/>
        </pc:sldMkLst>
      </pc:sldChg>
      <pc:sldChg chg="mod modShow">
        <pc:chgData name="Dentis Lorenzo" userId="5381650f-73e9-4e5a-ac30-f18635c5d3f7" providerId="ADAL" clId="{5B3B370D-2E15-4E54-9BDE-28692DBC1F17}" dt="2024-04-30T07:38:27.010" v="1512" actId="729"/>
        <pc:sldMkLst>
          <pc:docMk/>
          <pc:sldMk cId="0" sldId="273"/>
        </pc:sldMkLst>
      </pc:sldChg>
      <pc:sldChg chg="mod modShow">
        <pc:chgData name="Dentis Lorenzo" userId="5381650f-73e9-4e5a-ac30-f18635c5d3f7" providerId="ADAL" clId="{5B3B370D-2E15-4E54-9BDE-28692DBC1F17}" dt="2024-04-30T07:38:27.010" v="1512" actId="729"/>
        <pc:sldMkLst>
          <pc:docMk/>
          <pc:sldMk cId="0" sldId="274"/>
        </pc:sldMkLst>
      </pc:sldChg>
      <pc:sldChg chg="mod modShow">
        <pc:chgData name="Dentis Lorenzo" userId="5381650f-73e9-4e5a-ac30-f18635c5d3f7" providerId="ADAL" clId="{5B3B370D-2E15-4E54-9BDE-28692DBC1F17}" dt="2024-04-30T07:38:27.010" v="1512" actId="729"/>
        <pc:sldMkLst>
          <pc:docMk/>
          <pc:sldMk cId="0" sldId="275"/>
        </pc:sldMkLst>
      </pc:sldChg>
      <pc:sldChg chg="mod modShow">
        <pc:chgData name="Dentis Lorenzo" userId="5381650f-73e9-4e5a-ac30-f18635c5d3f7" providerId="ADAL" clId="{5B3B370D-2E15-4E54-9BDE-28692DBC1F17}" dt="2024-04-30T07:38:27.010" v="1512" actId="729"/>
        <pc:sldMkLst>
          <pc:docMk/>
          <pc:sldMk cId="0" sldId="276"/>
        </pc:sldMkLst>
      </pc:sldChg>
      <pc:sldChg chg="mod modShow">
        <pc:chgData name="Dentis Lorenzo" userId="5381650f-73e9-4e5a-ac30-f18635c5d3f7" providerId="ADAL" clId="{5B3B370D-2E15-4E54-9BDE-28692DBC1F17}" dt="2024-04-30T07:38:27.010" v="1512" actId="729"/>
        <pc:sldMkLst>
          <pc:docMk/>
          <pc:sldMk cId="0" sldId="277"/>
        </pc:sldMkLst>
      </pc:sldChg>
      <pc:sldChg chg="mod modShow">
        <pc:chgData name="Dentis Lorenzo" userId="5381650f-73e9-4e5a-ac30-f18635c5d3f7" providerId="ADAL" clId="{5B3B370D-2E15-4E54-9BDE-28692DBC1F17}" dt="2024-04-30T07:38:27.010" v="1512" actId="729"/>
        <pc:sldMkLst>
          <pc:docMk/>
          <pc:sldMk cId="0" sldId="278"/>
        </pc:sldMkLst>
      </pc:sldChg>
      <pc:sldChg chg="mod modShow">
        <pc:chgData name="Dentis Lorenzo" userId="5381650f-73e9-4e5a-ac30-f18635c5d3f7" providerId="ADAL" clId="{5B3B370D-2E15-4E54-9BDE-28692DBC1F17}" dt="2024-04-30T07:38:27.010" v="1512" actId="729"/>
        <pc:sldMkLst>
          <pc:docMk/>
          <pc:sldMk cId="0" sldId="279"/>
        </pc:sldMkLst>
      </pc:sldChg>
      <pc:sldChg chg="mod modShow">
        <pc:chgData name="Dentis Lorenzo" userId="5381650f-73e9-4e5a-ac30-f18635c5d3f7" providerId="ADAL" clId="{5B3B370D-2E15-4E54-9BDE-28692DBC1F17}" dt="2024-04-30T07:38:27.010" v="1512" actId="729"/>
        <pc:sldMkLst>
          <pc:docMk/>
          <pc:sldMk cId="0" sldId="280"/>
        </pc:sldMkLst>
      </pc:sldChg>
      <pc:sldChg chg="mod modShow">
        <pc:chgData name="Dentis Lorenzo" userId="5381650f-73e9-4e5a-ac30-f18635c5d3f7" providerId="ADAL" clId="{5B3B370D-2E15-4E54-9BDE-28692DBC1F17}" dt="2024-04-30T07:38:27.010" v="1512" actId="729"/>
        <pc:sldMkLst>
          <pc:docMk/>
          <pc:sldMk cId="0" sldId="281"/>
        </pc:sldMkLst>
      </pc:sldChg>
      <pc:sldChg chg="mod modShow">
        <pc:chgData name="Dentis Lorenzo" userId="5381650f-73e9-4e5a-ac30-f18635c5d3f7" providerId="ADAL" clId="{5B3B370D-2E15-4E54-9BDE-28692DBC1F17}" dt="2024-04-30T07:38:27.010" v="1512" actId="729"/>
        <pc:sldMkLst>
          <pc:docMk/>
          <pc:sldMk cId="0" sldId="282"/>
        </pc:sldMkLst>
      </pc:sldChg>
      <pc:sldChg chg="mod modShow">
        <pc:chgData name="Dentis Lorenzo" userId="5381650f-73e9-4e5a-ac30-f18635c5d3f7" providerId="ADAL" clId="{5B3B370D-2E15-4E54-9BDE-28692DBC1F17}" dt="2024-04-30T07:38:27.010" v="1512" actId="729"/>
        <pc:sldMkLst>
          <pc:docMk/>
          <pc:sldMk cId="0" sldId="283"/>
        </pc:sldMkLst>
      </pc:sldChg>
      <pc:sldChg chg="mod modShow">
        <pc:chgData name="Dentis Lorenzo" userId="5381650f-73e9-4e5a-ac30-f18635c5d3f7" providerId="ADAL" clId="{5B3B370D-2E15-4E54-9BDE-28692DBC1F17}" dt="2024-04-30T07:38:27.010" v="1512" actId="729"/>
        <pc:sldMkLst>
          <pc:docMk/>
          <pc:sldMk cId="0" sldId="284"/>
        </pc:sldMkLst>
      </pc:sldChg>
      <pc:sldChg chg="mod modShow">
        <pc:chgData name="Dentis Lorenzo" userId="5381650f-73e9-4e5a-ac30-f18635c5d3f7" providerId="ADAL" clId="{5B3B370D-2E15-4E54-9BDE-28692DBC1F17}" dt="2024-04-30T07:38:27.010" v="1512" actId="729"/>
        <pc:sldMkLst>
          <pc:docMk/>
          <pc:sldMk cId="0" sldId="285"/>
        </pc:sldMkLst>
      </pc:sldChg>
      <pc:sldChg chg="mod modShow">
        <pc:chgData name="Dentis Lorenzo" userId="5381650f-73e9-4e5a-ac30-f18635c5d3f7" providerId="ADAL" clId="{5B3B370D-2E15-4E54-9BDE-28692DBC1F17}" dt="2024-04-30T07:38:27.010" v="1512" actId="729"/>
        <pc:sldMkLst>
          <pc:docMk/>
          <pc:sldMk cId="0" sldId="286"/>
        </pc:sldMkLst>
      </pc:sldChg>
      <pc:sldChg chg="mod modShow">
        <pc:chgData name="Dentis Lorenzo" userId="5381650f-73e9-4e5a-ac30-f18635c5d3f7" providerId="ADAL" clId="{5B3B370D-2E15-4E54-9BDE-28692DBC1F17}" dt="2024-04-30T07:38:27.010" v="1512" actId="729"/>
        <pc:sldMkLst>
          <pc:docMk/>
          <pc:sldMk cId="0" sldId="287"/>
        </pc:sldMkLst>
      </pc:sldChg>
      <pc:sldChg chg="mod modShow">
        <pc:chgData name="Dentis Lorenzo" userId="5381650f-73e9-4e5a-ac30-f18635c5d3f7" providerId="ADAL" clId="{5B3B370D-2E15-4E54-9BDE-28692DBC1F17}" dt="2024-04-30T07:38:27.010" v="1512" actId="729"/>
        <pc:sldMkLst>
          <pc:docMk/>
          <pc:sldMk cId="0" sldId="288"/>
        </pc:sldMkLst>
      </pc:sldChg>
      <pc:sldChg chg="mod modShow">
        <pc:chgData name="Dentis Lorenzo" userId="5381650f-73e9-4e5a-ac30-f18635c5d3f7" providerId="ADAL" clId="{5B3B370D-2E15-4E54-9BDE-28692DBC1F17}" dt="2024-04-30T07:38:27.010" v="1512" actId="729"/>
        <pc:sldMkLst>
          <pc:docMk/>
          <pc:sldMk cId="0" sldId="289"/>
        </pc:sldMkLst>
      </pc:sldChg>
      <pc:sldChg chg="mod modShow">
        <pc:chgData name="Dentis Lorenzo" userId="5381650f-73e9-4e5a-ac30-f18635c5d3f7" providerId="ADAL" clId="{5B3B370D-2E15-4E54-9BDE-28692DBC1F17}" dt="2024-04-30T07:38:27.010" v="1512" actId="729"/>
        <pc:sldMkLst>
          <pc:docMk/>
          <pc:sldMk cId="0" sldId="290"/>
        </pc:sldMkLst>
      </pc:sldChg>
      <pc:sldChg chg="mod modShow">
        <pc:chgData name="Dentis Lorenzo" userId="5381650f-73e9-4e5a-ac30-f18635c5d3f7" providerId="ADAL" clId="{5B3B370D-2E15-4E54-9BDE-28692DBC1F17}" dt="2024-04-30T07:38:27.010" v="1512" actId="729"/>
        <pc:sldMkLst>
          <pc:docMk/>
          <pc:sldMk cId="0" sldId="291"/>
        </pc:sldMkLst>
      </pc:sldChg>
      <pc:sldChg chg="mod modShow">
        <pc:chgData name="Dentis Lorenzo" userId="5381650f-73e9-4e5a-ac30-f18635c5d3f7" providerId="ADAL" clId="{5B3B370D-2E15-4E54-9BDE-28692DBC1F17}" dt="2024-04-30T07:38:27.010" v="1512" actId="729"/>
        <pc:sldMkLst>
          <pc:docMk/>
          <pc:sldMk cId="0" sldId="292"/>
        </pc:sldMkLst>
      </pc:sldChg>
      <pc:sldChg chg="mod modShow">
        <pc:chgData name="Dentis Lorenzo" userId="5381650f-73e9-4e5a-ac30-f18635c5d3f7" providerId="ADAL" clId="{5B3B370D-2E15-4E54-9BDE-28692DBC1F17}" dt="2024-04-30T07:38:27.010" v="1512" actId="729"/>
        <pc:sldMkLst>
          <pc:docMk/>
          <pc:sldMk cId="0" sldId="293"/>
        </pc:sldMkLst>
      </pc:sldChg>
      <pc:sldChg chg="addSp delSp modSp mod modTransition modAnim">
        <pc:chgData name="Dentis Lorenzo" userId="5381650f-73e9-4e5a-ac30-f18635c5d3f7" providerId="ADAL" clId="{5B3B370D-2E15-4E54-9BDE-28692DBC1F17}" dt="2024-04-30T10:11:02.465" v="2529"/>
        <pc:sldMkLst>
          <pc:docMk/>
          <pc:sldMk cId="787995840" sldId="294"/>
        </pc:sldMkLst>
        <pc:spChg chg="add mod">
          <ac:chgData name="Dentis Lorenzo" userId="5381650f-73e9-4e5a-ac30-f18635c5d3f7" providerId="ADAL" clId="{5B3B370D-2E15-4E54-9BDE-28692DBC1F17}" dt="2024-04-29T14:03:09.362" v="136" actId="14100"/>
          <ac:spMkLst>
            <pc:docMk/>
            <pc:sldMk cId="787995840" sldId="294"/>
            <ac:spMk id="3" creationId="{2F4AE9D2-1B26-855D-28BC-B90AD9E8FAA2}"/>
          </ac:spMkLst>
        </pc:spChg>
        <pc:spChg chg="add mod">
          <ac:chgData name="Dentis Lorenzo" userId="5381650f-73e9-4e5a-ac30-f18635c5d3f7" providerId="ADAL" clId="{5B3B370D-2E15-4E54-9BDE-28692DBC1F17}" dt="2024-04-29T14:12:17.418" v="351" actId="1076"/>
          <ac:spMkLst>
            <pc:docMk/>
            <pc:sldMk cId="787995840" sldId="294"/>
            <ac:spMk id="4" creationId="{B4264412-A11C-BEDD-3313-3B8198FEBA2C}"/>
          </ac:spMkLst>
        </pc:spChg>
        <pc:spChg chg="add mod">
          <ac:chgData name="Dentis Lorenzo" userId="5381650f-73e9-4e5a-ac30-f18635c5d3f7" providerId="ADAL" clId="{5B3B370D-2E15-4E54-9BDE-28692DBC1F17}" dt="2024-04-30T07:39:49.246" v="1516" actId="2711"/>
          <ac:spMkLst>
            <pc:docMk/>
            <pc:sldMk cId="787995840" sldId="294"/>
            <ac:spMk id="5" creationId="{D805F406-DA9E-E3F4-2F2B-6BFB1D43D3D4}"/>
          </ac:spMkLst>
        </pc:spChg>
        <pc:spChg chg="add mod">
          <ac:chgData name="Dentis Lorenzo" userId="5381650f-73e9-4e5a-ac30-f18635c5d3f7" providerId="ADAL" clId="{5B3B370D-2E15-4E54-9BDE-28692DBC1F17}" dt="2024-04-29T14:24:40.808" v="543" actId="1582"/>
          <ac:spMkLst>
            <pc:docMk/>
            <pc:sldMk cId="787995840" sldId="294"/>
            <ac:spMk id="6" creationId="{7C8CE53F-1085-EC18-375A-8A1A55918DE9}"/>
          </ac:spMkLst>
        </pc:spChg>
        <pc:spChg chg="add mod">
          <ac:chgData name="Dentis Lorenzo" userId="5381650f-73e9-4e5a-ac30-f18635c5d3f7" providerId="ADAL" clId="{5B3B370D-2E15-4E54-9BDE-28692DBC1F17}" dt="2024-04-29T14:24:48.667" v="545" actId="1582"/>
          <ac:spMkLst>
            <pc:docMk/>
            <pc:sldMk cId="787995840" sldId="294"/>
            <ac:spMk id="7" creationId="{364A0377-93EB-9D23-3EC3-225A89BD2384}"/>
          </ac:spMkLst>
        </pc:spChg>
        <pc:spChg chg="add mod">
          <ac:chgData name="Dentis Lorenzo" userId="5381650f-73e9-4e5a-ac30-f18635c5d3f7" providerId="ADAL" clId="{5B3B370D-2E15-4E54-9BDE-28692DBC1F17}" dt="2024-04-30T07:39:49.246" v="1516" actId="2711"/>
          <ac:spMkLst>
            <pc:docMk/>
            <pc:sldMk cId="787995840" sldId="294"/>
            <ac:spMk id="8" creationId="{2E864009-311B-4C28-863B-86A90C722070}"/>
          </ac:spMkLst>
        </pc:spChg>
        <pc:spChg chg="del">
          <ac:chgData name="Dentis Lorenzo" userId="5381650f-73e9-4e5a-ac30-f18635c5d3f7" providerId="ADAL" clId="{5B3B370D-2E15-4E54-9BDE-28692DBC1F17}" dt="2024-04-29T14:10:26.282" v="346" actId="478"/>
          <ac:spMkLst>
            <pc:docMk/>
            <pc:sldMk cId="787995840" sldId="294"/>
            <ac:spMk id="13" creationId="{6163BB31-8875-182B-D5AD-B838E62CE3FF}"/>
          </ac:spMkLst>
        </pc:spChg>
        <pc:spChg chg="del">
          <ac:chgData name="Dentis Lorenzo" userId="5381650f-73e9-4e5a-ac30-f18635c5d3f7" providerId="ADAL" clId="{5B3B370D-2E15-4E54-9BDE-28692DBC1F17}" dt="2024-04-29T14:10:27.450" v="347" actId="478"/>
          <ac:spMkLst>
            <pc:docMk/>
            <pc:sldMk cId="787995840" sldId="294"/>
            <ac:spMk id="14" creationId="{042D89C2-BD35-049F-4BF3-476556A533D3}"/>
          </ac:spMkLst>
        </pc:spChg>
        <pc:picChg chg="add del mod">
          <ac:chgData name="Dentis Lorenzo" userId="5381650f-73e9-4e5a-ac30-f18635c5d3f7" providerId="ADAL" clId="{5B3B370D-2E15-4E54-9BDE-28692DBC1F17}" dt="2024-04-29T14:02:38.011" v="127" actId="478"/>
          <ac:picMkLst>
            <pc:docMk/>
            <pc:sldMk cId="787995840" sldId="294"/>
            <ac:picMk id="2" creationId="{53E747B2-83C8-AFE2-A047-7D7A408432FC}"/>
          </ac:picMkLst>
        </pc:picChg>
      </pc:sldChg>
      <pc:sldChg chg="addSp delSp modSp add mod modTransition modAnim">
        <pc:chgData name="Dentis Lorenzo" userId="5381650f-73e9-4e5a-ac30-f18635c5d3f7" providerId="ADAL" clId="{5B3B370D-2E15-4E54-9BDE-28692DBC1F17}" dt="2024-04-30T10:02:14.502" v="2503"/>
        <pc:sldMkLst>
          <pc:docMk/>
          <pc:sldMk cId="3855780949" sldId="295"/>
        </pc:sldMkLst>
        <pc:spChg chg="mod">
          <ac:chgData name="Dentis Lorenzo" userId="5381650f-73e9-4e5a-ac30-f18635c5d3f7" providerId="ADAL" clId="{5B3B370D-2E15-4E54-9BDE-28692DBC1F17}" dt="2024-04-29T14:28:02.122" v="573" actId="1076"/>
          <ac:spMkLst>
            <pc:docMk/>
            <pc:sldMk cId="3855780949" sldId="295"/>
            <ac:spMk id="4" creationId="{B4264412-A11C-BEDD-3313-3B8198FEBA2C}"/>
          </ac:spMkLst>
        </pc:spChg>
        <pc:spChg chg="add del mod">
          <ac:chgData name="Dentis Lorenzo" userId="5381650f-73e9-4e5a-ac30-f18635c5d3f7" providerId="ADAL" clId="{5B3B370D-2E15-4E54-9BDE-28692DBC1F17}" dt="2024-04-29T14:52:03.685" v="584" actId="478"/>
          <ac:spMkLst>
            <pc:docMk/>
            <pc:sldMk cId="3855780949" sldId="295"/>
            <ac:spMk id="5" creationId="{D805F406-DA9E-E3F4-2F2B-6BFB1D43D3D4}"/>
          </ac:spMkLst>
        </pc:spChg>
        <pc:spChg chg="del">
          <ac:chgData name="Dentis Lorenzo" userId="5381650f-73e9-4e5a-ac30-f18635c5d3f7" providerId="ADAL" clId="{5B3B370D-2E15-4E54-9BDE-28692DBC1F17}" dt="2024-04-29T14:26:33.893" v="550" actId="478"/>
          <ac:spMkLst>
            <pc:docMk/>
            <pc:sldMk cId="3855780949" sldId="295"/>
            <ac:spMk id="6" creationId="{7C8CE53F-1085-EC18-375A-8A1A55918DE9}"/>
          </ac:spMkLst>
        </pc:spChg>
        <pc:spChg chg="del">
          <ac:chgData name="Dentis Lorenzo" userId="5381650f-73e9-4e5a-ac30-f18635c5d3f7" providerId="ADAL" clId="{5B3B370D-2E15-4E54-9BDE-28692DBC1F17}" dt="2024-04-29T14:26:35.834" v="551" actId="478"/>
          <ac:spMkLst>
            <pc:docMk/>
            <pc:sldMk cId="3855780949" sldId="295"/>
            <ac:spMk id="7" creationId="{364A0377-93EB-9D23-3EC3-225A89BD2384}"/>
          </ac:spMkLst>
        </pc:spChg>
        <pc:spChg chg="del">
          <ac:chgData name="Dentis Lorenzo" userId="5381650f-73e9-4e5a-ac30-f18635c5d3f7" providerId="ADAL" clId="{5B3B370D-2E15-4E54-9BDE-28692DBC1F17}" dt="2024-04-29T14:52:05.046" v="585" actId="478"/>
          <ac:spMkLst>
            <pc:docMk/>
            <pc:sldMk cId="3855780949" sldId="295"/>
            <ac:spMk id="8" creationId="{2E864009-311B-4C28-863B-86A90C722070}"/>
          </ac:spMkLst>
        </pc:spChg>
        <pc:spChg chg="add mod">
          <ac:chgData name="Dentis Lorenzo" userId="5381650f-73e9-4e5a-ac30-f18635c5d3f7" providerId="ADAL" clId="{5B3B370D-2E15-4E54-9BDE-28692DBC1F17}" dt="2024-04-29T14:55:40.775" v="647" actId="2711"/>
          <ac:spMkLst>
            <pc:docMk/>
            <pc:sldMk cId="3855780949" sldId="295"/>
            <ac:spMk id="10" creationId="{139CCF96-DD10-57D1-3947-0F452367ABF6}"/>
          </ac:spMkLst>
        </pc:spChg>
        <pc:spChg chg="add mod">
          <ac:chgData name="Dentis Lorenzo" userId="5381650f-73e9-4e5a-ac30-f18635c5d3f7" providerId="ADAL" clId="{5B3B370D-2E15-4E54-9BDE-28692DBC1F17}" dt="2024-04-29T14:55:47.845" v="648" actId="2711"/>
          <ac:spMkLst>
            <pc:docMk/>
            <pc:sldMk cId="3855780949" sldId="295"/>
            <ac:spMk id="11" creationId="{746A7699-07C6-01D7-43D7-909CF9425432}"/>
          </ac:spMkLst>
        </pc:spChg>
        <pc:spChg chg="add del mod">
          <ac:chgData name="Dentis Lorenzo" userId="5381650f-73e9-4e5a-ac30-f18635c5d3f7" providerId="ADAL" clId="{5B3B370D-2E15-4E54-9BDE-28692DBC1F17}" dt="2024-04-29T14:52:54.606" v="629"/>
          <ac:spMkLst>
            <pc:docMk/>
            <pc:sldMk cId="3855780949" sldId="295"/>
            <ac:spMk id="12" creationId="{0A7209DB-95D6-1940-D0C1-F442A65CA9D1}"/>
          </ac:spMkLst>
        </pc:spChg>
        <pc:spChg chg="add mod">
          <ac:chgData name="Dentis Lorenzo" userId="5381650f-73e9-4e5a-ac30-f18635c5d3f7" providerId="ADAL" clId="{5B3B370D-2E15-4E54-9BDE-28692DBC1F17}" dt="2024-04-30T07:50:53.310" v="1699" actId="6549"/>
          <ac:spMkLst>
            <pc:docMk/>
            <pc:sldMk cId="3855780949" sldId="295"/>
            <ac:spMk id="15" creationId="{914E3F32-885A-98CC-A418-337053A8FB44}"/>
          </ac:spMkLst>
        </pc:spChg>
        <pc:spChg chg="add mod">
          <ac:chgData name="Dentis Lorenzo" userId="5381650f-73e9-4e5a-ac30-f18635c5d3f7" providerId="ADAL" clId="{5B3B370D-2E15-4E54-9BDE-28692DBC1F17}" dt="2024-04-29T15:00:09.900" v="779"/>
          <ac:spMkLst>
            <pc:docMk/>
            <pc:sldMk cId="3855780949" sldId="295"/>
            <ac:spMk id="16" creationId="{D880D042-5023-D932-BD74-0E14CCD747BC}"/>
          </ac:spMkLst>
        </pc:spChg>
        <pc:spChg chg="add mod">
          <ac:chgData name="Dentis Lorenzo" userId="5381650f-73e9-4e5a-ac30-f18635c5d3f7" providerId="ADAL" clId="{5B3B370D-2E15-4E54-9BDE-28692DBC1F17}" dt="2024-04-30T07:51:52.130" v="1702" actId="14100"/>
          <ac:spMkLst>
            <pc:docMk/>
            <pc:sldMk cId="3855780949" sldId="295"/>
            <ac:spMk id="17" creationId="{E77E136B-CC90-96B3-340F-EB2369333D35}"/>
          </ac:spMkLst>
        </pc:spChg>
        <pc:picChg chg="add mod modCrop">
          <ac:chgData name="Dentis Lorenzo" userId="5381650f-73e9-4e5a-ac30-f18635c5d3f7" providerId="ADAL" clId="{5B3B370D-2E15-4E54-9BDE-28692DBC1F17}" dt="2024-04-29T14:50:37.127" v="582" actId="14861"/>
          <ac:picMkLst>
            <pc:docMk/>
            <pc:sldMk cId="3855780949" sldId="295"/>
            <ac:picMk id="9" creationId="{53D0BBBD-7DE3-3287-CE26-2F13D315F358}"/>
          </ac:picMkLst>
        </pc:picChg>
        <pc:picChg chg="add mod modCrop">
          <ac:chgData name="Dentis Lorenzo" userId="5381650f-73e9-4e5a-ac30-f18635c5d3f7" providerId="ADAL" clId="{5B3B370D-2E15-4E54-9BDE-28692DBC1F17}" dt="2024-04-29T14:55:11.268" v="645" actId="1076"/>
          <ac:picMkLst>
            <pc:docMk/>
            <pc:sldMk cId="3855780949" sldId="295"/>
            <ac:picMk id="14" creationId="{0BDBEDCF-2CFE-C463-CCF6-5D655368468A}"/>
          </ac:picMkLst>
        </pc:picChg>
      </pc:sldChg>
      <pc:sldChg chg="addSp delSp modSp new mod modTransition">
        <pc:chgData name="Dentis Lorenzo" userId="5381650f-73e9-4e5a-ac30-f18635c5d3f7" providerId="ADAL" clId="{5B3B370D-2E15-4E54-9BDE-28692DBC1F17}" dt="2024-04-30T10:05:15.546" v="2512"/>
        <pc:sldMkLst>
          <pc:docMk/>
          <pc:sldMk cId="1301832260" sldId="296"/>
        </pc:sldMkLst>
        <pc:spChg chg="mod">
          <ac:chgData name="Dentis Lorenzo" userId="5381650f-73e9-4e5a-ac30-f18635c5d3f7" providerId="ADAL" clId="{5B3B370D-2E15-4E54-9BDE-28692DBC1F17}" dt="2024-04-29T15:05:45.837" v="942" actId="20577"/>
          <ac:spMkLst>
            <pc:docMk/>
            <pc:sldMk cId="1301832260" sldId="296"/>
            <ac:spMk id="2" creationId="{8CC1849E-10AE-11CD-43AD-DD76F45CF940}"/>
          </ac:spMkLst>
        </pc:spChg>
        <pc:spChg chg="del">
          <ac:chgData name="Dentis Lorenzo" userId="5381650f-73e9-4e5a-ac30-f18635c5d3f7" providerId="ADAL" clId="{5B3B370D-2E15-4E54-9BDE-28692DBC1F17}" dt="2024-04-29T15:27:06.644" v="1184" actId="478"/>
          <ac:spMkLst>
            <pc:docMk/>
            <pc:sldMk cId="1301832260" sldId="296"/>
            <ac:spMk id="3" creationId="{EEC9F2BF-618B-7194-81B8-14B02ECD17B1}"/>
          </ac:spMkLst>
        </pc:spChg>
        <pc:spChg chg="del">
          <ac:chgData name="Dentis Lorenzo" userId="5381650f-73e9-4e5a-ac30-f18635c5d3f7" providerId="ADAL" clId="{5B3B370D-2E15-4E54-9BDE-28692DBC1F17}" dt="2024-04-29T15:27:08.802" v="1185" actId="478"/>
          <ac:spMkLst>
            <pc:docMk/>
            <pc:sldMk cId="1301832260" sldId="296"/>
            <ac:spMk id="4" creationId="{B3C83857-3014-49A3-D1A9-A01B57D0CE7C}"/>
          </ac:spMkLst>
        </pc:spChg>
        <pc:spChg chg="add mod">
          <ac:chgData name="Dentis Lorenzo" userId="5381650f-73e9-4e5a-ac30-f18635c5d3f7" providerId="ADAL" clId="{5B3B370D-2E15-4E54-9BDE-28692DBC1F17}" dt="2024-04-29T15:28:37.789" v="1193" actId="1076"/>
          <ac:spMkLst>
            <pc:docMk/>
            <pc:sldMk cId="1301832260" sldId="296"/>
            <ac:spMk id="6" creationId="{F1067508-5C60-70C4-815D-B701FEAAE123}"/>
          </ac:spMkLst>
        </pc:spChg>
        <pc:spChg chg="add mod">
          <ac:chgData name="Dentis Lorenzo" userId="5381650f-73e9-4e5a-ac30-f18635c5d3f7" providerId="ADAL" clId="{5B3B370D-2E15-4E54-9BDE-28692DBC1F17}" dt="2024-04-29T15:27:10.400" v="1186"/>
          <ac:spMkLst>
            <pc:docMk/>
            <pc:sldMk cId="1301832260" sldId="296"/>
            <ac:spMk id="7" creationId="{F1AD5199-9A05-D189-9E5C-688843BD15BD}"/>
          </ac:spMkLst>
        </pc:spChg>
        <pc:spChg chg="add mod">
          <ac:chgData name="Dentis Lorenzo" userId="5381650f-73e9-4e5a-ac30-f18635c5d3f7" providerId="ADAL" clId="{5B3B370D-2E15-4E54-9BDE-28692DBC1F17}" dt="2024-04-29T15:37:33.962" v="1228" actId="1582"/>
          <ac:spMkLst>
            <pc:docMk/>
            <pc:sldMk cId="1301832260" sldId="296"/>
            <ac:spMk id="8" creationId="{13075F00-58E2-7E5D-955D-8348527CFF6F}"/>
          </ac:spMkLst>
        </pc:spChg>
        <pc:spChg chg="add mod">
          <ac:chgData name="Dentis Lorenzo" userId="5381650f-73e9-4e5a-ac30-f18635c5d3f7" providerId="ADAL" clId="{5B3B370D-2E15-4E54-9BDE-28692DBC1F17}" dt="2024-04-29T15:37:44.196" v="1229" actId="1582"/>
          <ac:spMkLst>
            <pc:docMk/>
            <pc:sldMk cId="1301832260" sldId="296"/>
            <ac:spMk id="9" creationId="{A60646C4-DF0B-0EB0-27D6-EC650E283C47}"/>
          </ac:spMkLst>
        </pc:spChg>
        <pc:spChg chg="add mod">
          <ac:chgData name="Dentis Lorenzo" userId="5381650f-73e9-4e5a-ac30-f18635c5d3f7" providerId="ADAL" clId="{5B3B370D-2E15-4E54-9BDE-28692DBC1F17}" dt="2024-04-29T15:37:28.434" v="1227" actId="1582"/>
          <ac:spMkLst>
            <pc:docMk/>
            <pc:sldMk cId="1301832260" sldId="296"/>
            <ac:spMk id="10" creationId="{7EE8D8FA-84D5-8268-12A6-FE6C0F4F474C}"/>
          </ac:spMkLst>
        </pc:spChg>
        <pc:spChg chg="add mod">
          <ac:chgData name="Dentis Lorenzo" userId="5381650f-73e9-4e5a-ac30-f18635c5d3f7" providerId="ADAL" clId="{5B3B370D-2E15-4E54-9BDE-28692DBC1F17}" dt="2024-04-29T15:28:44.802" v="1194" actId="1076"/>
          <ac:spMkLst>
            <pc:docMk/>
            <pc:sldMk cId="1301832260" sldId="296"/>
            <ac:spMk id="11" creationId="{96B11AB7-77AE-2CA2-76EA-5136684E4554}"/>
          </ac:spMkLst>
        </pc:spChg>
        <pc:spChg chg="add mod">
          <ac:chgData name="Dentis Lorenzo" userId="5381650f-73e9-4e5a-ac30-f18635c5d3f7" providerId="ADAL" clId="{5B3B370D-2E15-4E54-9BDE-28692DBC1F17}" dt="2024-04-29T15:37:44.196" v="1229" actId="1582"/>
          <ac:spMkLst>
            <pc:docMk/>
            <pc:sldMk cId="1301832260" sldId="296"/>
            <ac:spMk id="14" creationId="{4F96B7EF-23D0-BFB3-94BB-D4CCB8AAFD40}"/>
          </ac:spMkLst>
        </pc:spChg>
        <pc:spChg chg="add mod">
          <ac:chgData name="Dentis Lorenzo" userId="5381650f-73e9-4e5a-ac30-f18635c5d3f7" providerId="ADAL" clId="{5B3B370D-2E15-4E54-9BDE-28692DBC1F17}" dt="2024-04-29T15:27:10.400" v="1186"/>
          <ac:spMkLst>
            <pc:docMk/>
            <pc:sldMk cId="1301832260" sldId="296"/>
            <ac:spMk id="17" creationId="{4A99BEBE-8EA6-0FED-03A2-FC7B78245E85}"/>
          </ac:spMkLst>
        </pc:spChg>
        <pc:spChg chg="add mod">
          <ac:chgData name="Dentis Lorenzo" userId="5381650f-73e9-4e5a-ac30-f18635c5d3f7" providerId="ADAL" clId="{5B3B370D-2E15-4E54-9BDE-28692DBC1F17}" dt="2024-04-29T15:37:08.582" v="1226" actId="207"/>
          <ac:spMkLst>
            <pc:docMk/>
            <pc:sldMk cId="1301832260" sldId="296"/>
            <ac:spMk id="22" creationId="{0CE77187-2345-BBC5-E587-28C2A74D999E}"/>
          </ac:spMkLst>
        </pc:spChg>
        <pc:spChg chg="add mod ord">
          <ac:chgData name="Dentis Lorenzo" userId="5381650f-73e9-4e5a-ac30-f18635c5d3f7" providerId="ADAL" clId="{5B3B370D-2E15-4E54-9BDE-28692DBC1F17}" dt="2024-04-30T08:42:45.179" v="2183" actId="1076"/>
          <ac:spMkLst>
            <pc:docMk/>
            <pc:sldMk cId="1301832260" sldId="296"/>
            <ac:spMk id="23" creationId="{C4D3223E-D629-C5A7-2937-18A4A9C74C11}"/>
          </ac:spMkLst>
        </pc:spChg>
        <pc:spChg chg="add mod">
          <ac:chgData name="Dentis Lorenzo" userId="5381650f-73e9-4e5a-ac30-f18635c5d3f7" providerId="ADAL" clId="{5B3B370D-2E15-4E54-9BDE-28692DBC1F17}" dt="2024-04-29T15:37:03.163" v="1225" actId="207"/>
          <ac:spMkLst>
            <pc:docMk/>
            <pc:sldMk cId="1301832260" sldId="296"/>
            <ac:spMk id="25" creationId="{B971C88C-C571-46F8-6BE9-6427332E3FF3}"/>
          </ac:spMkLst>
        </pc:spChg>
        <pc:spChg chg="add mod">
          <ac:chgData name="Dentis Lorenzo" userId="5381650f-73e9-4e5a-ac30-f18635c5d3f7" providerId="ADAL" clId="{5B3B370D-2E15-4E54-9BDE-28692DBC1F17}" dt="2024-04-29T15:38:10.230" v="1236" actId="207"/>
          <ac:spMkLst>
            <pc:docMk/>
            <pc:sldMk cId="1301832260" sldId="296"/>
            <ac:spMk id="30" creationId="{1339D041-277C-6D9C-4F01-11E00B285546}"/>
          </ac:spMkLst>
        </pc:spChg>
        <pc:picChg chg="add mod">
          <ac:chgData name="Dentis Lorenzo" userId="5381650f-73e9-4e5a-ac30-f18635c5d3f7" providerId="ADAL" clId="{5B3B370D-2E15-4E54-9BDE-28692DBC1F17}" dt="2024-04-29T15:31:28.241" v="1214" actId="1076"/>
          <ac:picMkLst>
            <pc:docMk/>
            <pc:sldMk cId="1301832260" sldId="296"/>
            <ac:picMk id="19" creationId="{97F48EDB-C80E-BDEC-FE49-148ECB458C50}"/>
          </ac:picMkLst>
        </pc:picChg>
        <pc:picChg chg="add mod">
          <ac:chgData name="Dentis Lorenzo" userId="5381650f-73e9-4e5a-ac30-f18635c5d3f7" providerId="ADAL" clId="{5B3B370D-2E15-4E54-9BDE-28692DBC1F17}" dt="2024-04-29T15:27:10.400" v="1186"/>
          <ac:picMkLst>
            <pc:docMk/>
            <pc:sldMk cId="1301832260" sldId="296"/>
            <ac:picMk id="20" creationId="{6F5B34E6-6336-E7D3-074D-DB1CAE8DA48C}"/>
          </ac:picMkLst>
        </pc:picChg>
        <pc:picChg chg="add mod">
          <ac:chgData name="Dentis Lorenzo" userId="5381650f-73e9-4e5a-ac30-f18635c5d3f7" providerId="ADAL" clId="{5B3B370D-2E15-4E54-9BDE-28692DBC1F17}" dt="2024-04-29T15:36:46.140" v="1223"/>
          <ac:picMkLst>
            <pc:docMk/>
            <pc:sldMk cId="1301832260" sldId="296"/>
            <ac:picMk id="24" creationId="{0E87ACBE-5D39-E5A9-419A-5921978506A0}"/>
          </ac:picMkLst>
        </pc:picChg>
        <pc:cxnChg chg="add mod">
          <ac:chgData name="Dentis Lorenzo" userId="5381650f-73e9-4e5a-ac30-f18635c5d3f7" providerId="ADAL" clId="{5B3B370D-2E15-4E54-9BDE-28692DBC1F17}" dt="2024-04-29T15:28:44.802" v="1194" actId="1076"/>
          <ac:cxnSpMkLst>
            <pc:docMk/>
            <pc:sldMk cId="1301832260" sldId="296"/>
            <ac:cxnSpMk id="5" creationId="{5554A544-872D-988C-D247-6CE7484370A5}"/>
          </ac:cxnSpMkLst>
        </pc:cxnChg>
        <pc:cxnChg chg="add mod">
          <ac:chgData name="Dentis Lorenzo" userId="5381650f-73e9-4e5a-ac30-f18635c5d3f7" providerId="ADAL" clId="{5B3B370D-2E15-4E54-9BDE-28692DBC1F17}" dt="2024-04-29T15:27:10.400" v="1186"/>
          <ac:cxnSpMkLst>
            <pc:docMk/>
            <pc:sldMk cId="1301832260" sldId="296"/>
            <ac:cxnSpMk id="13" creationId="{882D26A3-0B02-91DC-2CC7-917672B608B7}"/>
          </ac:cxnSpMkLst>
        </pc:cxnChg>
        <pc:cxnChg chg="add mod">
          <ac:chgData name="Dentis Lorenzo" userId="5381650f-73e9-4e5a-ac30-f18635c5d3f7" providerId="ADAL" clId="{5B3B370D-2E15-4E54-9BDE-28692DBC1F17}" dt="2024-04-29T15:28:53.612" v="1195" actId="14100"/>
          <ac:cxnSpMkLst>
            <pc:docMk/>
            <pc:sldMk cId="1301832260" sldId="296"/>
            <ac:cxnSpMk id="18" creationId="{84F01D53-A5B0-47B2-AFA2-7A08D8A225AF}"/>
          </ac:cxnSpMkLst>
        </pc:cxnChg>
        <pc:cxnChg chg="add mod">
          <ac:chgData name="Dentis Lorenzo" userId="5381650f-73e9-4e5a-ac30-f18635c5d3f7" providerId="ADAL" clId="{5B3B370D-2E15-4E54-9BDE-28692DBC1F17}" dt="2024-04-30T08:42:42.219" v="2182" actId="14100"/>
          <ac:cxnSpMkLst>
            <pc:docMk/>
            <pc:sldMk cId="1301832260" sldId="296"/>
            <ac:cxnSpMk id="21" creationId="{8C1F8EEA-1DC2-8167-72CF-8C76AC651F2A}"/>
          </ac:cxnSpMkLst>
        </pc:cxnChg>
        <pc:cxnChg chg="add mod">
          <ac:chgData name="Dentis Lorenzo" userId="5381650f-73e9-4e5a-ac30-f18635c5d3f7" providerId="ADAL" clId="{5B3B370D-2E15-4E54-9BDE-28692DBC1F17}" dt="2024-04-30T08:42:40.259" v="2181" actId="14100"/>
          <ac:cxnSpMkLst>
            <pc:docMk/>
            <pc:sldMk cId="1301832260" sldId="296"/>
            <ac:cxnSpMk id="26" creationId="{C1E3E8EE-7BE7-3F6D-5B8E-134DD3BBEB43}"/>
          </ac:cxnSpMkLst>
        </pc:cxnChg>
        <pc:cxnChg chg="add mod">
          <ac:chgData name="Dentis Lorenzo" userId="5381650f-73e9-4e5a-ac30-f18635c5d3f7" providerId="ADAL" clId="{5B3B370D-2E15-4E54-9BDE-28692DBC1F17}" dt="2024-04-30T08:42:45.179" v="2183" actId="1076"/>
          <ac:cxnSpMkLst>
            <pc:docMk/>
            <pc:sldMk cId="1301832260" sldId="296"/>
            <ac:cxnSpMk id="27" creationId="{1EF371E3-7903-1B91-522B-69BD0A4DA99A}"/>
          </ac:cxnSpMkLst>
        </pc:cxnChg>
      </pc:sldChg>
      <pc:sldChg chg="add mod modShow">
        <pc:chgData name="Dentis Lorenzo" userId="5381650f-73e9-4e5a-ac30-f18635c5d3f7" providerId="ADAL" clId="{5B3B370D-2E15-4E54-9BDE-28692DBC1F17}" dt="2024-04-30T07:38:27.010" v="1512" actId="729"/>
        <pc:sldMkLst>
          <pc:docMk/>
          <pc:sldMk cId="4040757921" sldId="297"/>
        </pc:sldMkLst>
      </pc:sldChg>
      <pc:sldChg chg="addSp delSp modSp add del mod ord modShow">
        <pc:chgData name="Dentis Lorenzo" userId="5381650f-73e9-4e5a-ac30-f18635c5d3f7" providerId="ADAL" clId="{5B3B370D-2E15-4E54-9BDE-28692DBC1F17}" dt="2024-05-02T13:46:01.285" v="4788" actId="729"/>
        <pc:sldMkLst>
          <pc:docMk/>
          <pc:sldMk cId="2185069741" sldId="298"/>
        </pc:sldMkLst>
        <pc:spChg chg="add mod">
          <ac:chgData name="Dentis Lorenzo" userId="5381650f-73e9-4e5a-ac30-f18635c5d3f7" providerId="ADAL" clId="{5B3B370D-2E15-4E54-9BDE-28692DBC1F17}" dt="2024-05-02T09:48:28.542" v="3281"/>
          <ac:spMkLst>
            <pc:docMk/>
            <pc:sldMk cId="2185069741" sldId="298"/>
            <ac:spMk id="2" creationId="{9CB5775D-3289-9350-7CA1-9233AB49C994}"/>
          </ac:spMkLst>
        </pc:spChg>
        <pc:spChg chg="add del mod">
          <ac:chgData name="Dentis Lorenzo" userId="5381650f-73e9-4e5a-ac30-f18635c5d3f7" providerId="ADAL" clId="{5B3B370D-2E15-4E54-9BDE-28692DBC1F17}" dt="2024-05-02T09:51:32.617" v="3308" actId="478"/>
          <ac:spMkLst>
            <pc:docMk/>
            <pc:sldMk cId="2185069741" sldId="298"/>
            <ac:spMk id="4" creationId="{7B8F1D78-8689-F414-5E4C-779C33D7FF69}"/>
          </ac:spMkLst>
        </pc:spChg>
        <pc:spChg chg="add del mod">
          <ac:chgData name="Dentis Lorenzo" userId="5381650f-73e9-4e5a-ac30-f18635c5d3f7" providerId="ADAL" clId="{5B3B370D-2E15-4E54-9BDE-28692DBC1F17}" dt="2024-05-02T09:52:01.216" v="3315" actId="478"/>
          <ac:spMkLst>
            <pc:docMk/>
            <pc:sldMk cId="2185069741" sldId="298"/>
            <ac:spMk id="5" creationId="{46BDCDA8-9C68-2DBD-F08E-229D6137CA08}"/>
          </ac:spMkLst>
        </pc:spChg>
        <pc:spChg chg="mod">
          <ac:chgData name="Dentis Lorenzo" userId="5381650f-73e9-4e5a-ac30-f18635c5d3f7" providerId="ADAL" clId="{5B3B370D-2E15-4E54-9BDE-28692DBC1F17}" dt="2024-05-02T09:50:08.388" v="3303" actId="1076"/>
          <ac:spMkLst>
            <pc:docMk/>
            <pc:sldMk cId="2185069741" sldId="298"/>
            <ac:spMk id="430"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1" creationId="{00000000-0000-0000-0000-000000000000}"/>
          </ac:spMkLst>
        </pc:spChg>
        <pc:spChg chg="del">
          <ac:chgData name="Dentis Lorenzo" userId="5381650f-73e9-4e5a-ac30-f18635c5d3f7" providerId="ADAL" clId="{5B3B370D-2E15-4E54-9BDE-28692DBC1F17}" dt="2024-05-02T09:51:30.394" v="3307" actId="478"/>
          <ac:spMkLst>
            <pc:docMk/>
            <pc:sldMk cId="2185069741" sldId="298"/>
            <ac:spMk id="432"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3"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4"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5" creationId="{00000000-0000-0000-0000-000000000000}"/>
          </ac:spMkLst>
        </pc:spChg>
        <pc:spChg chg="mod">
          <ac:chgData name="Dentis Lorenzo" userId="5381650f-73e9-4e5a-ac30-f18635c5d3f7" providerId="ADAL" clId="{5B3B370D-2E15-4E54-9BDE-28692DBC1F17}" dt="2024-05-02T10:13:40.370" v="3477" actId="2711"/>
          <ac:spMkLst>
            <pc:docMk/>
            <pc:sldMk cId="2185069741" sldId="298"/>
            <ac:spMk id="436"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7"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38" creationId="{00000000-0000-0000-0000-000000000000}"/>
          </ac:spMkLst>
        </pc:spChg>
        <pc:spChg chg="mod">
          <ac:chgData name="Dentis Lorenzo" userId="5381650f-73e9-4e5a-ac30-f18635c5d3f7" providerId="ADAL" clId="{5B3B370D-2E15-4E54-9BDE-28692DBC1F17}" dt="2024-05-02T10:17:39.310" v="3503" actId="1076"/>
          <ac:spMkLst>
            <pc:docMk/>
            <pc:sldMk cId="2185069741" sldId="298"/>
            <ac:spMk id="442"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43"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44"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45"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46"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47" creationId="{00000000-0000-0000-0000-000000000000}"/>
          </ac:spMkLst>
        </pc:spChg>
        <pc:spChg chg="mod">
          <ac:chgData name="Dentis Lorenzo" userId="5381650f-73e9-4e5a-ac30-f18635c5d3f7" providerId="ADAL" clId="{5B3B370D-2E15-4E54-9BDE-28692DBC1F17}" dt="2024-05-02T10:13:51.153" v="3479" actId="2711"/>
          <ac:spMkLst>
            <pc:docMk/>
            <pc:sldMk cId="2185069741" sldId="298"/>
            <ac:spMk id="460" creationId="{00000000-0000-0000-0000-000000000000}"/>
          </ac:spMkLst>
        </pc:spChg>
        <pc:spChg chg="add del">
          <ac:chgData name="Dentis Lorenzo" userId="5381650f-73e9-4e5a-ac30-f18635c5d3f7" providerId="ADAL" clId="{5B3B370D-2E15-4E54-9BDE-28692DBC1F17}" dt="2024-05-02T09:51:57.231" v="3313" actId="478"/>
          <ac:spMkLst>
            <pc:docMk/>
            <pc:sldMk cId="2185069741" sldId="298"/>
            <ac:spMk id="461" creationId="{00000000-0000-0000-0000-000000000000}"/>
          </ac:spMkLst>
        </pc:spChg>
        <pc:spChg chg="mod">
          <ac:chgData name="Dentis Lorenzo" userId="5381650f-73e9-4e5a-ac30-f18635c5d3f7" providerId="ADAL" clId="{5B3B370D-2E15-4E54-9BDE-28692DBC1F17}" dt="2024-05-02T09:56:01.135" v="3432" actId="20577"/>
          <ac:spMkLst>
            <pc:docMk/>
            <pc:sldMk cId="2185069741" sldId="298"/>
            <ac:spMk id="466" creationId="{00000000-0000-0000-0000-000000000000}"/>
          </ac:spMkLst>
        </pc:spChg>
        <pc:spChg chg="mod">
          <ac:chgData name="Dentis Lorenzo" userId="5381650f-73e9-4e5a-ac30-f18635c5d3f7" providerId="ADAL" clId="{5B3B370D-2E15-4E54-9BDE-28692DBC1F17}" dt="2024-05-02T09:55:17.231" v="3407" actId="20577"/>
          <ac:spMkLst>
            <pc:docMk/>
            <pc:sldMk cId="2185069741" sldId="298"/>
            <ac:spMk id="467" creationId="{00000000-0000-0000-0000-000000000000}"/>
          </ac:spMkLst>
        </pc:spChg>
        <pc:spChg chg="mod">
          <ac:chgData name="Dentis Lorenzo" userId="5381650f-73e9-4e5a-ac30-f18635c5d3f7" providerId="ADAL" clId="{5B3B370D-2E15-4E54-9BDE-28692DBC1F17}" dt="2024-05-02T09:54:27.631" v="3378" actId="20577"/>
          <ac:spMkLst>
            <pc:docMk/>
            <pc:sldMk cId="2185069741" sldId="298"/>
            <ac:spMk id="468" creationId="{00000000-0000-0000-0000-000000000000}"/>
          </ac:spMkLst>
        </pc:spChg>
        <pc:spChg chg="mod">
          <ac:chgData name="Dentis Lorenzo" userId="5381650f-73e9-4e5a-ac30-f18635c5d3f7" providerId="ADAL" clId="{5B3B370D-2E15-4E54-9BDE-28692DBC1F17}" dt="2024-05-02T09:54:33.499" v="3392" actId="20577"/>
          <ac:spMkLst>
            <pc:docMk/>
            <pc:sldMk cId="2185069741" sldId="298"/>
            <ac:spMk id="469"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70"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71"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72"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73" creationId="{00000000-0000-0000-0000-000000000000}"/>
          </ac:spMkLst>
        </pc:spChg>
        <pc:spChg chg="mod">
          <ac:chgData name="Dentis Lorenzo" userId="5381650f-73e9-4e5a-ac30-f18635c5d3f7" providerId="ADAL" clId="{5B3B370D-2E15-4E54-9BDE-28692DBC1F17}" dt="2024-05-02T09:50:08.388" v="3303" actId="1076"/>
          <ac:spMkLst>
            <pc:docMk/>
            <pc:sldMk cId="2185069741" sldId="298"/>
            <ac:spMk id="475" creationId="{00000000-0000-0000-0000-000000000000}"/>
          </ac:spMkLst>
        </pc:spChg>
        <pc:spChg chg="del">
          <ac:chgData name="Dentis Lorenzo" userId="5381650f-73e9-4e5a-ac30-f18635c5d3f7" providerId="ADAL" clId="{5B3B370D-2E15-4E54-9BDE-28692DBC1F17}" dt="2024-05-02T09:48:33.264" v="3282" actId="478"/>
          <ac:spMkLst>
            <pc:docMk/>
            <pc:sldMk cId="2185069741" sldId="298"/>
            <ac:spMk id="478" creationId="{00000000-0000-0000-0000-000000000000}"/>
          </ac:spMkLst>
        </pc:spChg>
        <pc:spChg chg="add del">
          <ac:chgData name="Dentis Lorenzo" userId="5381650f-73e9-4e5a-ac30-f18635c5d3f7" providerId="ADAL" clId="{5B3B370D-2E15-4E54-9BDE-28692DBC1F17}" dt="2024-05-02T09:49:15.525" v="3297" actId="21"/>
          <ac:spMkLst>
            <pc:docMk/>
            <pc:sldMk cId="2185069741" sldId="298"/>
            <ac:spMk id="479" creationId="{00000000-0000-0000-0000-000000000000}"/>
          </ac:spMkLst>
        </pc:spChg>
        <pc:spChg chg="add del mod">
          <ac:chgData name="Dentis Lorenzo" userId="5381650f-73e9-4e5a-ac30-f18635c5d3f7" providerId="ADAL" clId="{5B3B370D-2E15-4E54-9BDE-28692DBC1F17}" dt="2024-05-02T09:49:18.164" v="3298" actId="478"/>
          <ac:spMkLst>
            <pc:docMk/>
            <pc:sldMk cId="2185069741" sldId="298"/>
            <ac:spMk id="480" creationId="{00000000-0000-0000-0000-000000000000}"/>
          </ac:spMkLst>
        </pc:spChg>
        <pc:spChg chg="del">
          <ac:chgData name="Dentis Lorenzo" userId="5381650f-73e9-4e5a-ac30-f18635c5d3f7" providerId="ADAL" clId="{5B3B370D-2E15-4E54-9BDE-28692DBC1F17}" dt="2024-05-02T09:48:33.264" v="3282" actId="478"/>
          <ac:spMkLst>
            <pc:docMk/>
            <pc:sldMk cId="2185069741" sldId="298"/>
            <ac:spMk id="486" creationId="{00000000-0000-0000-0000-000000000000}"/>
          </ac:spMkLst>
        </pc:spChg>
        <pc:spChg chg="del">
          <ac:chgData name="Dentis Lorenzo" userId="5381650f-73e9-4e5a-ac30-f18635c5d3f7" providerId="ADAL" clId="{5B3B370D-2E15-4E54-9BDE-28692DBC1F17}" dt="2024-05-02T09:48:38.214" v="3283" actId="478"/>
          <ac:spMkLst>
            <pc:docMk/>
            <pc:sldMk cId="2185069741" sldId="298"/>
            <ac:spMk id="487" creationId="{00000000-0000-0000-0000-000000000000}"/>
          </ac:spMkLst>
        </pc:spChg>
        <pc:spChg chg="del">
          <ac:chgData name="Dentis Lorenzo" userId="5381650f-73e9-4e5a-ac30-f18635c5d3f7" providerId="ADAL" clId="{5B3B370D-2E15-4E54-9BDE-28692DBC1F17}" dt="2024-05-02T09:48:38.214" v="3283" actId="478"/>
          <ac:spMkLst>
            <pc:docMk/>
            <pc:sldMk cId="2185069741" sldId="298"/>
            <ac:spMk id="488" creationId="{00000000-0000-0000-0000-000000000000}"/>
          </ac:spMkLst>
        </pc:spChg>
        <pc:spChg chg="del">
          <ac:chgData name="Dentis Lorenzo" userId="5381650f-73e9-4e5a-ac30-f18635c5d3f7" providerId="ADAL" clId="{5B3B370D-2E15-4E54-9BDE-28692DBC1F17}" dt="2024-05-02T09:48:38.214" v="3283" actId="478"/>
          <ac:spMkLst>
            <pc:docMk/>
            <pc:sldMk cId="2185069741" sldId="298"/>
            <ac:spMk id="489" creationId="{00000000-0000-0000-0000-000000000000}"/>
          </ac:spMkLst>
        </pc:spChg>
        <pc:spChg chg="del">
          <ac:chgData name="Dentis Lorenzo" userId="5381650f-73e9-4e5a-ac30-f18635c5d3f7" providerId="ADAL" clId="{5B3B370D-2E15-4E54-9BDE-28692DBC1F17}" dt="2024-05-02T09:48:38.214" v="3283" actId="478"/>
          <ac:spMkLst>
            <pc:docMk/>
            <pc:sldMk cId="2185069741" sldId="298"/>
            <ac:spMk id="490" creationId="{00000000-0000-0000-0000-000000000000}"/>
          </ac:spMkLst>
        </pc:spChg>
        <pc:spChg chg="add del">
          <ac:chgData name="Dentis Lorenzo" userId="5381650f-73e9-4e5a-ac30-f18635c5d3f7" providerId="ADAL" clId="{5B3B370D-2E15-4E54-9BDE-28692DBC1F17}" dt="2024-05-02T09:49:15.525" v="3297" actId="21"/>
          <ac:spMkLst>
            <pc:docMk/>
            <pc:sldMk cId="2185069741" sldId="298"/>
            <ac:spMk id="493" creationId="{00000000-0000-0000-0000-000000000000}"/>
          </ac:spMkLst>
        </pc:spChg>
        <pc:spChg chg="add del">
          <ac:chgData name="Dentis Lorenzo" userId="5381650f-73e9-4e5a-ac30-f18635c5d3f7" providerId="ADAL" clId="{5B3B370D-2E15-4E54-9BDE-28692DBC1F17}" dt="2024-05-02T09:49:15.525" v="3297" actId="21"/>
          <ac:spMkLst>
            <pc:docMk/>
            <pc:sldMk cId="2185069741" sldId="298"/>
            <ac:spMk id="494" creationId="{00000000-0000-0000-0000-000000000000}"/>
          </ac:spMkLst>
        </pc:spChg>
        <pc:spChg chg="add del">
          <ac:chgData name="Dentis Lorenzo" userId="5381650f-73e9-4e5a-ac30-f18635c5d3f7" providerId="ADAL" clId="{5B3B370D-2E15-4E54-9BDE-28692DBC1F17}" dt="2024-05-02T09:49:15.525" v="3297" actId="21"/>
          <ac:spMkLst>
            <pc:docMk/>
            <pc:sldMk cId="2185069741" sldId="298"/>
            <ac:spMk id="496" creationId="{00000000-0000-0000-0000-000000000000}"/>
          </ac:spMkLst>
        </pc:spChg>
        <pc:spChg chg="add del">
          <ac:chgData name="Dentis Lorenzo" userId="5381650f-73e9-4e5a-ac30-f18635c5d3f7" providerId="ADAL" clId="{5B3B370D-2E15-4E54-9BDE-28692DBC1F17}" dt="2024-05-02T09:49:15.525" v="3297" actId="21"/>
          <ac:spMkLst>
            <pc:docMk/>
            <pc:sldMk cId="2185069741" sldId="298"/>
            <ac:spMk id="498" creationId="{00000000-0000-0000-0000-000000000000}"/>
          </ac:spMkLst>
        </pc:spChg>
        <pc:grpChg chg="mod">
          <ac:chgData name="Dentis Lorenzo" userId="5381650f-73e9-4e5a-ac30-f18635c5d3f7" providerId="ADAL" clId="{5B3B370D-2E15-4E54-9BDE-28692DBC1F17}" dt="2024-05-02T09:56:42.145" v="3441" actId="1076"/>
          <ac:grpSpMkLst>
            <pc:docMk/>
            <pc:sldMk cId="2185069741" sldId="298"/>
            <ac:grpSpMk id="459" creationId="{00000000-0000-0000-0000-000000000000}"/>
          </ac:grpSpMkLst>
        </pc:grpChg>
        <pc:picChg chg="add del mod">
          <ac:chgData name="Dentis Lorenzo" userId="5381650f-73e9-4e5a-ac30-f18635c5d3f7" providerId="ADAL" clId="{5B3B370D-2E15-4E54-9BDE-28692DBC1F17}" dt="2024-05-02T09:55:03.229" v="3395" actId="478"/>
          <ac:picMkLst>
            <pc:docMk/>
            <pc:sldMk cId="2185069741" sldId="298"/>
            <ac:picMk id="6" creationId="{FADEB572-3E71-AC15-F120-5DCA23BCD23C}"/>
          </ac:picMkLst>
        </pc:picChg>
        <pc:picChg chg="add mod">
          <ac:chgData name="Dentis Lorenzo" userId="5381650f-73e9-4e5a-ac30-f18635c5d3f7" providerId="ADAL" clId="{5B3B370D-2E15-4E54-9BDE-28692DBC1F17}" dt="2024-05-02T09:55:53.655" v="3413" actId="1076"/>
          <ac:picMkLst>
            <pc:docMk/>
            <pc:sldMk cId="2185069741" sldId="298"/>
            <ac:picMk id="7" creationId="{2CB2F1F6-03F5-35E3-700A-2105044552D7}"/>
          </ac:picMkLst>
        </pc:picChg>
        <pc:picChg chg="add mod">
          <ac:chgData name="Dentis Lorenzo" userId="5381650f-73e9-4e5a-ac30-f18635c5d3f7" providerId="ADAL" clId="{5B3B370D-2E15-4E54-9BDE-28692DBC1F17}" dt="2024-05-02T09:57:29.509" v="3449" actId="207"/>
          <ac:picMkLst>
            <pc:docMk/>
            <pc:sldMk cId="2185069741" sldId="298"/>
            <ac:picMk id="9" creationId="{2DDC398B-4324-8479-8ACF-0AC738404349}"/>
          </ac:picMkLst>
        </pc:picChg>
        <pc:picChg chg="mod">
          <ac:chgData name="Dentis Lorenzo" userId="5381650f-73e9-4e5a-ac30-f18635c5d3f7" providerId="ADAL" clId="{5B3B370D-2E15-4E54-9BDE-28692DBC1F17}" dt="2024-05-02T09:50:08.388" v="3303" actId="1076"/>
          <ac:picMkLst>
            <pc:docMk/>
            <pc:sldMk cId="2185069741" sldId="298"/>
            <ac:picMk id="439"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40"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41"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48"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49"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0"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1"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3"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4"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5"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6"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7"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58" creationId="{00000000-0000-0000-0000-000000000000}"/>
          </ac:picMkLst>
        </pc:picChg>
        <pc:picChg chg="del">
          <ac:chgData name="Dentis Lorenzo" userId="5381650f-73e9-4e5a-ac30-f18635c5d3f7" providerId="ADAL" clId="{5B3B370D-2E15-4E54-9BDE-28692DBC1F17}" dt="2024-05-02T09:55:12.400" v="3398" actId="478"/>
          <ac:picMkLst>
            <pc:docMk/>
            <pc:sldMk cId="2185069741" sldId="298"/>
            <ac:picMk id="462" creationId="{00000000-0000-0000-0000-000000000000}"/>
          </ac:picMkLst>
        </pc:picChg>
        <pc:picChg chg="del">
          <ac:chgData name="Dentis Lorenzo" userId="5381650f-73e9-4e5a-ac30-f18635c5d3f7" providerId="ADAL" clId="{5B3B370D-2E15-4E54-9BDE-28692DBC1F17}" dt="2024-05-02T09:56:36.767" v="3437" actId="478"/>
          <ac:picMkLst>
            <pc:docMk/>
            <pc:sldMk cId="2185069741" sldId="298"/>
            <ac:picMk id="463"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74"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76"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77"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82" creationId="{00000000-0000-0000-0000-000000000000}"/>
          </ac:picMkLst>
        </pc:picChg>
        <pc:picChg chg="mod">
          <ac:chgData name="Dentis Lorenzo" userId="5381650f-73e9-4e5a-ac30-f18635c5d3f7" providerId="ADAL" clId="{5B3B370D-2E15-4E54-9BDE-28692DBC1F17}" dt="2024-05-02T09:50:08.388" v="3303" actId="1076"/>
          <ac:picMkLst>
            <pc:docMk/>
            <pc:sldMk cId="2185069741" sldId="298"/>
            <ac:picMk id="484" creationId="{00000000-0000-0000-0000-000000000000}"/>
          </ac:picMkLst>
        </pc:picChg>
        <pc:picChg chg="add del">
          <ac:chgData name="Dentis Lorenzo" userId="5381650f-73e9-4e5a-ac30-f18635c5d3f7" providerId="ADAL" clId="{5B3B370D-2E15-4E54-9BDE-28692DBC1F17}" dt="2024-05-02T09:49:15.525" v="3297" actId="21"/>
          <ac:picMkLst>
            <pc:docMk/>
            <pc:sldMk cId="2185069741" sldId="298"/>
            <ac:picMk id="491" creationId="{00000000-0000-0000-0000-000000000000}"/>
          </ac:picMkLst>
        </pc:picChg>
        <pc:picChg chg="add del">
          <ac:chgData name="Dentis Lorenzo" userId="5381650f-73e9-4e5a-ac30-f18635c5d3f7" providerId="ADAL" clId="{5B3B370D-2E15-4E54-9BDE-28692DBC1F17}" dt="2024-05-02T09:49:15.525" v="3297" actId="21"/>
          <ac:picMkLst>
            <pc:docMk/>
            <pc:sldMk cId="2185069741" sldId="298"/>
            <ac:picMk id="492" creationId="{00000000-0000-0000-0000-000000000000}"/>
          </ac:picMkLst>
        </pc:picChg>
        <pc:picChg chg="add del">
          <ac:chgData name="Dentis Lorenzo" userId="5381650f-73e9-4e5a-ac30-f18635c5d3f7" providerId="ADAL" clId="{5B3B370D-2E15-4E54-9BDE-28692DBC1F17}" dt="2024-05-02T09:49:15.525" v="3297" actId="21"/>
          <ac:picMkLst>
            <pc:docMk/>
            <pc:sldMk cId="2185069741" sldId="298"/>
            <ac:picMk id="495" creationId="{00000000-0000-0000-0000-000000000000}"/>
          </ac:picMkLst>
        </pc:picChg>
        <pc:picChg chg="add del">
          <ac:chgData name="Dentis Lorenzo" userId="5381650f-73e9-4e5a-ac30-f18635c5d3f7" providerId="ADAL" clId="{5B3B370D-2E15-4E54-9BDE-28692DBC1F17}" dt="2024-05-02T09:49:15.525" v="3297" actId="21"/>
          <ac:picMkLst>
            <pc:docMk/>
            <pc:sldMk cId="2185069741" sldId="298"/>
            <ac:picMk id="497" creationId="{00000000-0000-0000-0000-000000000000}"/>
          </ac:picMkLst>
        </pc:picChg>
        <pc:cxnChg chg="mod">
          <ac:chgData name="Dentis Lorenzo" userId="5381650f-73e9-4e5a-ac30-f18635c5d3f7" providerId="ADAL" clId="{5B3B370D-2E15-4E54-9BDE-28692DBC1F17}" dt="2024-05-02T09:50:08.388" v="3303" actId="1076"/>
          <ac:cxnSpMkLst>
            <pc:docMk/>
            <pc:sldMk cId="2185069741" sldId="298"/>
            <ac:cxnSpMk id="452" creationId="{00000000-0000-0000-0000-000000000000}"/>
          </ac:cxnSpMkLst>
        </pc:cxnChg>
        <pc:cxnChg chg="del">
          <ac:chgData name="Dentis Lorenzo" userId="5381650f-73e9-4e5a-ac30-f18635c5d3f7" providerId="ADAL" clId="{5B3B370D-2E15-4E54-9BDE-28692DBC1F17}" dt="2024-05-02T09:49:34.046" v="3300" actId="478"/>
          <ac:cxnSpMkLst>
            <pc:docMk/>
            <pc:sldMk cId="2185069741" sldId="298"/>
            <ac:cxnSpMk id="481" creationId="{00000000-0000-0000-0000-000000000000}"/>
          </ac:cxnSpMkLst>
        </pc:cxnChg>
        <pc:cxnChg chg="mod">
          <ac:chgData name="Dentis Lorenzo" userId="5381650f-73e9-4e5a-ac30-f18635c5d3f7" providerId="ADAL" clId="{5B3B370D-2E15-4E54-9BDE-28692DBC1F17}" dt="2024-05-02T09:50:08.388" v="3303" actId="1076"/>
          <ac:cxnSpMkLst>
            <pc:docMk/>
            <pc:sldMk cId="2185069741" sldId="298"/>
            <ac:cxnSpMk id="483" creationId="{00000000-0000-0000-0000-000000000000}"/>
          </ac:cxnSpMkLst>
        </pc:cxnChg>
        <pc:cxnChg chg="mod">
          <ac:chgData name="Dentis Lorenzo" userId="5381650f-73e9-4e5a-ac30-f18635c5d3f7" providerId="ADAL" clId="{5B3B370D-2E15-4E54-9BDE-28692DBC1F17}" dt="2024-05-02T09:50:08.388" v="3303" actId="1076"/>
          <ac:cxnSpMkLst>
            <pc:docMk/>
            <pc:sldMk cId="2185069741" sldId="298"/>
            <ac:cxnSpMk id="485" creationId="{00000000-0000-0000-0000-000000000000}"/>
          </ac:cxnSpMkLst>
        </pc:cxnChg>
      </pc:sldChg>
      <pc:sldChg chg="modSp add mod modShow">
        <pc:chgData name="Dentis Lorenzo" userId="5381650f-73e9-4e5a-ac30-f18635c5d3f7" providerId="ADAL" clId="{5B3B370D-2E15-4E54-9BDE-28692DBC1F17}" dt="2024-04-30T10:44:59.384" v="2584" actId="1076"/>
        <pc:sldMkLst>
          <pc:docMk/>
          <pc:sldMk cId="4018081794" sldId="299"/>
        </pc:sldMkLst>
        <pc:picChg chg="mod">
          <ac:chgData name="Dentis Lorenzo" userId="5381650f-73e9-4e5a-ac30-f18635c5d3f7" providerId="ADAL" clId="{5B3B370D-2E15-4E54-9BDE-28692DBC1F17}" dt="2024-04-30T10:44:59.384" v="2584" actId="1076"/>
          <ac:picMkLst>
            <pc:docMk/>
            <pc:sldMk cId="4018081794" sldId="299"/>
            <ac:picMk id="335" creationId="{00000000-0000-0000-0000-000000000000}"/>
          </ac:picMkLst>
        </pc:picChg>
      </pc:sldChg>
      <pc:sldChg chg="addSp delSp modSp add mod ord">
        <pc:chgData name="Dentis Lorenzo" userId="5381650f-73e9-4e5a-ac30-f18635c5d3f7" providerId="ADAL" clId="{5B3B370D-2E15-4E54-9BDE-28692DBC1F17}" dt="2024-04-30T08:08:53.812" v="1889"/>
        <pc:sldMkLst>
          <pc:docMk/>
          <pc:sldMk cId="3450725920" sldId="300"/>
        </pc:sldMkLst>
        <pc:spChg chg="mod">
          <ac:chgData name="Dentis Lorenzo" userId="5381650f-73e9-4e5a-ac30-f18635c5d3f7" providerId="ADAL" clId="{5B3B370D-2E15-4E54-9BDE-28692DBC1F17}" dt="2024-04-29T15:06:27.381" v="976" actId="20577"/>
          <ac:spMkLst>
            <pc:docMk/>
            <pc:sldMk cId="3450725920" sldId="300"/>
            <ac:spMk id="2" creationId="{8CC1849E-10AE-11CD-43AD-DD76F45CF940}"/>
          </ac:spMkLst>
        </pc:spChg>
        <pc:spChg chg="del">
          <ac:chgData name="Dentis Lorenzo" userId="5381650f-73e9-4e5a-ac30-f18635c5d3f7" providerId="ADAL" clId="{5B3B370D-2E15-4E54-9BDE-28692DBC1F17}" dt="2024-04-30T07:43:45.785" v="1520" actId="478"/>
          <ac:spMkLst>
            <pc:docMk/>
            <pc:sldMk cId="3450725920" sldId="300"/>
            <ac:spMk id="3" creationId="{EEC9F2BF-618B-7194-81B8-14B02ECD17B1}"/>
          </ac:spMkLst>
        </pc:spChg>
        <pc:spChg chg="mod">
          <ac:chgData name="Dentis Lorenzo" userId="5381650f-73e9-4e5a-ac30-f18635c5d3f7" providerId="ADAL" clId="{5B3B370D-2E15-4E54-9BDE-28692DBC1F17}" dt="2024-04-29T15:06:50.552" v="999" actId="20577"/>
          <ac:spMkLst>
            <pc:docMk/>
            <pc:sldMk cId="3450725920" sldId="300"/>
            <ac:spMk id="4" creationId="{B3C83857-3014-49A3-D1A9-A01B57D0CE7C}"/>
          </ac:spMkLst>
        </pc:spChg>
        <pc:spChg chg="add mod">
          <ac:chgData name="Dentis Lorenzo" userId="5381650f-73e9-4e5a-ac30-f18635c5d3f7" providerId="ADAL" clId="{5B3B370D-2E15-4E54-9BDE-28692DBC1F17}" dt="2024-04-29T15:38:15.754" v="1238"/>
          <ac:spMkLst>
            <pc:docMk/>
            <pc:sldMk cId="3450725920" sldId="300"/>
            <ac:spMk id="5" creationId="{F7B1F299-AE9A-C0D6-F834-643F6FB7B63E}"/>
          </ac:spMkLst>
        </pc:spChg>
        <pc:spChg chg="add mod">
          <ac:chgData name="Dentis Lorenzo" userId="5381650f-73e9-4e5a-ac30-f18635c5d3f7" providerId="ADAL" clId="{5B3B370D-2E15-4E54-9BDE-28692DBC1F17}" dt="2024-04-30T07:53:36.327" v="1709"/>
          <ac:spMkLst>
            <pc:docMk/>
            <pc:sldMk cId="3450725920" sldId="300"/>
            <ac:spMk id="6" creationId="{F0E3ADDD-9336-1A92-30A5-902C121A5508}"/>
          </ac:spMkLst>
        </pc:spChg>
        <pc:spChg chg="add del">
          <ac:chgData name="Dentis Lorenzo" userId="5381650f-73e9-4e5a-ac30-f18635c5d3f7" providerId="ADAL" clId="{5B3B370D-2E15-4E54-9BDE-28692DBC1F17}" dt="2024-04-30T07:46:45.483" v="1562" actId="11529"/>
          <ac:spMkLst>
            <pc:docMk/>
            <pc:sldMk cId="3450725920" sldId="300"/>
            <ac:spMk id="8" creationId="{FADEB85E-F7C2-FE55-A7C7-FE1DC110EAE6}"/>
          </ac:spMkLst>
        </pc:spChg>
        <pc:spChg chg="add mod">
          <ac:chgData name="Dentis Lorenzo" userId="5381650f-73e9-4e5a-ac30-f18635c5d3f7" providerId="ADAL" clId="{5B3B370D-2E15-4E54-9BDE-28692DBC1F17}" dt="2024-04-30T07:52:22.202" v="1703" actId="1076"/>
          <ac:spMkLst>
            <pc:docMk/>
            <pc:sldMk cId="3450725920" sldId="300"/>
            <ac:spMk id="11" creationId="{9C3975B2-2F2B-7BD1-A096-0C3792746D54}"/>
          </ac:spMkLst>
        </pc:spChg>
        <pc:spChg chg="add mod">
          <ac:chgData name="Dentis Lorenzo" userId="5381650f-73e9-4e5a-ac30-f18635c5d3f7" providerId="ADAL" clId="{5B3B370D-2E15-4E54-9BDE-28692DBC1F17}" dt="2024-04-30T07:52:22.202" v="1703" actId="1076"/>
          <ac:spMkLst>
            <pc:docMk/>
            <pc:sldMk cId="3450725920" sldId="300"/>
            <ac:spMk id="12" creationId="{081F15BD-BEEF-5516-7F35-69F49E951EBD}"/>
          </ac:spMkLst>
        </pc:spChg>
        <pc:spChg chg="add mod">
          <ac:chgData name="Dentis Lorenzo" userId="5381650f-73e9-4e5a-ac30-f18635c5d3f7" providerId="ADAL" clId="{5B3B370D-2E15-4E54-9BDE-28692DBC1F17}" dt="2024-04-30T07:52:22.202" v="1703" actId="1076"/>
          <ac:spMkLst>
            <pc:docMk/>
            <pc:sldMk cId="3450725920" sldId="300"/>
            <ac:spMk id="13" creationId="{525A5322-E347-2AE6-7835-475C0746F97A}"/>
          </ac:spMkLst>
        </pc:spChg>
        <pc:spChg chg="add del mod">
          <ac:chgData name="Dentis Lorenzo" userId="5381650f-73e9-4e5a-ac30-f18635c5d3f7" providerId="ADAL" clId="{5B3B370D-2E15-4E54-9BDE-28692DBC1F17}" dt="2024-04-30T07:53:40.092" v="1710" actId="478"/>
          <ac:spMkLst>
            <pc:docMk/>
            <pc:sldMk cId="3450725920" sldId="300"/>
            <ac:spMk id="14" creationId="{34204ABA-2FA3-25E7-6D48-2AB05E956771}"/>
          </ac:spMkLst>
        </pc:spChg>
        <pc:spChg chg="add del mod">
          <ac:chgData name="Dentis Lorenzo" userId="5381650f-73e9-4e5a-ac30-f18635c5d3f7" providerId="ADAL" clId="{5B3B370D-2E15-4E54-9BDE-28692DBC1F17}" dt="2024-04-30T07:58:30.167" v="1751" actId="478"/>
          <ac:spMkLst>
            <pc:docMk/>
            <pc:sldMk cId="3450725920" sldId="300"/>
            <ac:spMk id="15" creationId="{3A54AC53-D705-3F2C-CF35-DD7AB657A69D}"/>
          </ac:spMkLst>
        </pc:spChg>
        <pc:spChg chg="add mod">
          <ac:chgData name="Dentis Lorenzo" userId="5381650f-73e9-4e5a-ac30-f18635c5d3f7" providerId="ADAL" clId="{5B3B370D-2E15-4E54-9BDE-28692DBC1F17}" dt="2024-04-30T07:57:22.559" v="1742" actId="13822"/>
          <ac:spMkLst>
            <pc:docMk/>
            <pc:sldMk cId="3450725920" sldId="300"/>
            <ac:spMk id="16" creationId="{D6F30E51-3CF2-88E6-6ABD-D19849AC5B9C}"/>
          </ac:spMkLst>
        </pc:spChg>
        <pc:spChg chg="add mod">
          <ac:chgData name="Dentis Lorenzo" userId="5381650f-73e9-4e5a-ac30-f18635c5d3f7" providerId="ADAL" clId="{5B3B370D-2E15-4E54-9BDE-28692DBC1F17}" dt="2024-04-30T07:58:20.666" v="1750" actId="207"/>
          <ac:spMkLst>
            <pc:docMk/>
            <pc:sldMk cId="3450725920" sldId="300"/>
            <ac:spMk id="17" creationId="{96D51315-40F6-8098-C3E9-0B4009BFF403}"/>
          </ac:spMkLst>
        </pc:spChg>
        <pc:spChg chg="add mod">
          <ac:chgData name="Dentis Lorenzo" userId="5381650f-73e9-4e5a-ac30-f18635c5d3f7" providerId="ADAL" clId="{5B3B370D-2E15-4E54-9BDE-28692DBC1F17}" dt="2024-04-30T07:57:29.174" v="1743" actId="13822"/>
          <ac:spMkLst>
            <pc:docMk/>
            <pc:sldMk cId="3450725920" sldId="300"/>
            <ac:spMk id="18" creationId="{150515E8-1A65-3D49-1896-AD4B26BC09C6}"/>
          </ac:spMkLst>
        </pc:spChg>
        <pc:spChg chg="add mod">
          <ac:chgData name="Dentis Lorenzo" userId="5381650f-73e9-4e5a-ac30-f18635c5d3f7" providerId="ADAL" clId="{5B3B370D-2E15-4E54-9BDE-28692DBC1F17}" dt="2024-04-30T07:57:35.725" v="1744" actId="13822"/>
          <ac:spMkLst>
            <pc:docMk/>
            <pc:sldMk cId="3450725920" sldId="300"/>
            <ac:spMk id="19" creationId="{B41D7AC2-87C9-2957-639A-8255BBCB6899}"/>
          </ac:spMkLst>
        </pc:spChg>
        <pc:spChg chg="add mod">
          <ac:chgData name="Dentis Lorenzo" userId="5381650f-73e9-4e5a-ac30-f18635c5d3f7" providerId="ADAL" clId="{5B3B370D-2E15-4E54-9BDE-28692DBC1F17}" dt="2024-04-30T07:57:51.667" v="1746" actId="13822"/>
          <ac:spMkLst>
            <pc:docMk/>
            <pc:sldMk cId="3450725920" sldId="300"/>
            <ac:spMk id="20" creationId="{3DE91DAD-9BBA-AE7F-257C-14125EA13064}"/>
          </ac:spMkLst>
        </pc:spChg>
        <pc:spChg chg="add mod">
          <ac:chgData name="Dentis Lorenzo" userId="5381650f-73e9-4e5a-ac30-f18635c5d3f7" providerId="ADAL" clId="{5B3B370D-2E15-4E54-9BDE-28692DBC1F17}" dt="2024-04-30T07:58:03.529" v="1749" actId="13822"/>
          <ac:spMkLst>
            <pc:docMk/>
            <pc:sldMk cId="3450725920" sldId="300"/>
            <ac:spMk id="21" creationId="{3FBA377A-589E-F122-BE66-91C574C7536A}"/>
          </ac:spMkLst>
        </pc:spChg>
        <pc:spChg chg="add mod">
          <ac:chgData name="Dentis Lorenzo" userId="5381650f-73e9-4e5a-ac30-f18635c5d3f7" providerId="ADAL" clId="{5B3B370D-2E15-4E54-9BDE-28692DBC1F17}" dt="2024-04-30T07:59:31.128" v="1774" actId="1076"/>
          <ac:spMkLst>
            <pc:docMk/>
            <pc:sldMk cId="3450725920" sldId="300"/>
            <ac:spMk id="22" creationId="{AEC1DA1E-5201-CFE1-6E87-8F6D8B95D8C1}"/>
          </ac:spMkLst>
        </pc:spChg>
        <pc:graphicFrameChg chg="add del mod modGraphic">
          <ac:chgData name="Dentis Lorenzo" userId="5381650f-73e9-4e5a-ac30-f18635c5d3f7" providerId="ADAL" clId="{5B3B370D-2E15-4E54-9BDE-28692DBC1F17}" dt="2024-04-30T07:45:48.753" v="1560" actId="478"/>
          <ac:graphicFrameMkLst>
            <pc:docMk/>
            <pc:sldMk cId="3450725920" sldId="300"/>
            <ac:graphicFrameMk id="7" creationId="{09A16396-7110-4E5D-5EDC-65233476B403}"/>
          </ac:graphicFrameMkLst>
        </pc:graphicFrameChg>
        <pc:cxnChg chg="add del">
          <ac:chgData name="Dentis Lorenzo" userId="5381650f-73e9-4e5a-ac30-f18635c5d3f7" providerId="ADAL" clId="{5B3B370D-2E15-4E54-9BDE-28692DBC1F17}" dt="2024-04-30T07:46:57.580" v="1564" actId="478"/>
          <ac:cxnSpMkLst>
            <pc:docMk/>
            <pc:sldMk cId="3450725920" sldId="300"/>
            <ac:cxnSpMk id="10" creationId="{DA7D8BF9-EAEE-73A7-21AE-14BB73B5343E}"/>
          </ac:cxnSpMkLst>
        </pc:cxnChg>
      </pc:sldChg>
      <pc:sldChg chg="addSp delSp modSp add mod ord modClrScheme chgLayout">
        <pc:chgData name="Dentis Lorenzo" userId="5381650f-73e9-4e5a-ac30-f18635c5d3f7" providerId="ADAL" clId="{5B3B370D-2E15-4E54-9BDE-28692DBC1F17}" dt="2024-04-30T10:44:31.980" v="2582" actId="108"/>
        <pc:sldMkLst>
          <pc:docMk/>
          <pc:sldMk cId="1157373114" sldId="301"/>
        </pc:sldMkLst>
        <pc:spChg chg="mod ord">
          <ac:chgData name="Dentis Lorenzo" userId="5381650f-73e9-4e5a-ac30-f18635c5d3f7" providerId="ADAL" clId="{5B3B370D-2E15-4E54-9BDE-28692DBC1F17}" dt="2024-04-30T10:44:31.980" v="2582" actId="108"/>
          <ac:spMkLst>
            <pc:docMk/>
            <pc:sldMk cId="1157373114" sldId="301"/>
            <ac:spMk id="2" creationId="{8CC1849E-10AE-11CD-43AD-DD76F45CF940}"/>
          </ac:spMkLst>
        </pc:spChg>
        <pc:spChg chg="add del mod">
          <ac:chgData name="Dentis Lorenzo" userId="5381650f-73e9-4e5a-ac30-f18635c5d3f7" providerId="ADAL" clId="{5B3B370D-2E15-4E54-9BDE-28692DBC1F17}" dt="2024-04-30T09:10:06.644" v="2372" actId="478"/>
          <ac:spMkLst>
            <pc:docMk/>
            <pc:sldMk cId="1157373114" sldId="301"/>
            <ac:spMk id="3" creationId="{BF55C584-0897-354E-DAB3-A0233A2734BA}"/>
          </ac:spMkLst>
        </pc:spChg>
        <pc:spChg chg="del">
          <ac:chgData name="Dentis Lorenzo" userId="5381650f-73e9-4e5a-ac30-f18635c5d3f7" providerId="ADAL" clId="{5B3B370D-2E15-4E54-9BDE-28692DBC1F17}" dt="2024-04-29T15:16:18.243" v="1030" actId="478"/>
          <ac:spMkLst>
            <pc:docMk/>
            <pc:sldMk cId="1157373114" sldId="301"/>
            <ac:spMk id="3" creationId="{EEC9F2BF-618B-7194-81B8-14B02ECD17B1}"/>
          </ac:spMkLst>
        </pc:spChg>
        <pc:spChg chg="mod ord">
          <ac:chgData name="Dentis Lorenzo" userId="5381650f-73e9-4e5a-ac30-f18635c5d3f7" providerId="ADAL" clId="{5B3B370D-2E15-4E54-9BDE-28692DBC1F17}" dt="2024-04-30T10:44:20.583" v="2581" actId="108"/>
          <ac:spMkLst>
            <pc:docMk/>
            <pc:sldMk cId="1157373114" sldId="301"/>
            <ac:spMk id="4" creationId="{B3C83857-3014-49A3-D1A9-A01B57D0CE7C}"/>
          </ac:spMkLst>
        </pc:spChg>
        <pc:spChg chg="add del mod">
          <ac:chgData name="Dentis Lorenzo" userId="5381650f-73e9-4e5a-ac30-f18635c5d3f7" providerId="ADAL" clId="{5B3B370D-2E15-4E54-9BDE-28692DBC1F17}" dt="2024-04-30T09:10:41.015" v="2379" actId="478"/>
          <ac:spMkLst>
            <pc:docMk/>
            <pc:sldMk cId="1157373114" sldId="301"/>
            <ac:spMk id="5" creationId="{F669A618-CD3B-831F-E187-3F9DF2F752AC}"/>
          </ac:spMkLst>
        </pc:spChg>
        <pc:spChg chg="add del">
          <ac:chgData name="Dentis Lorenzo" userId="5381650f-73e9-4e5a-ac30-f18635c5d3f7" providerId="ADAL" clId="{5B3B370D-2E15-4E54-9BDE-28692DBC1F17}" dt="2024-04-29T15:16:47.460" v="1032" actId="478"/>
          <ac:spMkLst>
            <pc:docMk/>
            <pc:sldMk cId="1157373114" sldId="301"/>
            <ac:spMk id="5" creationId="{FCDD2349-384D-4FB2-6E3D-7572BAD10B8C}"/>
          </ac:spMkLst>
        </pc:spChg>
        <pc:spChg chg="add del mod ord">
          <ac:chgData name="Dentis Lorenzo" userId="5381650f-73e9-4e5a-ac30-f18635c5d3f7" providerId="ADAL" clId="{5B3B370D-2E15-4E54-9BDE-28692DBC1F17}" dt="2024-04-29T15:26:59.711" v="1183" actId="21"/>
          <ac:spMkLst>
            <pc:docMk/>
            <pc:sldMk cId="1157373114" sldId="301"/>
            <ac:spMk id="6" creationId="{F1067508-5C60-70C4-815D-B701FEAAE123}"/>
          </ac:spMkLst>
        </pc:spChg>
        <pc:spChg chg="add del mod">
          <ac:chgData name="Dentis Lorenzo" userId="5381650f-73e9-4e5a-ac30-f18635c5d3f7" providerId="ADAL" clId="{5B3B370D-2E15-4E54-9BDE-28692DBC1F17}" dt="2024-04-29T15:26:59.711" v="1183" actId="21"/>
          <ac:spMkLst>
            <pc:docMk/>
            <pc:sldMk cId="1157373114" sldId="301"/>
            <ac:spMk id="7" creationId="{F1AD5199-9A05-D189-9E5C-688843BD15BD}"/>
          </ac:spMkLst>
        </pc:spChg>
        <pc:spChg chg="add del mod">
          <ac:chgData name="Dentis Lorenzo" userId="5381650f-73e9-4e5a-ac30-f18635c5d3f7" providerId="ADAL" clId="{5B3B370D-2E15-4E54-9BDE-28692DBC1F17}" dt="2024-04-29T15:26:59.711" v="1183" actId="21"/>
          <ac:spMkLst>
            <pc:docMk/>
            <pc:sldMk cId="1157373114" sldId="301"/>
            <ac:spMk id="8" creationId="{13075F00-58E2-7E5D-955D-8348527CFF6F}"/>
          </ac:spMkLst>
        </pc:spChg>
        <pc:spChg chg="add del mod">
          <ac:chgData name="Dentis Lorenzo" userId="5381650f-73e9-4e5a-ac30-f18635c5d3f7" providerId="ADAL" clId="{5B3B370D-2E15-4E54-9BDE-28692DBC1F17}" dt="2024-04-29T15:19:01.934" v="1065" actId="478"/>
          <ac:spMkLst>
            <pc:docMk/>
            <pc:sldMk cId="1157373114" sldId="301"/>
            <ac:spMk id="9" creationId="{85B27EFE-26EA-898D-9848-1CCEB46DD28A}"/>
          </ac:spMkLst>
        </pc:spChg>
        <pc:spChg chg="add mod">
          <ac:chgData name="Dentis Lorenzo" userId="5381650f-73e9-4e5a-ac30-f18635c5d3f7" providerId="ADAL" clId="{5B3B370D-2E15-4E54-9BDE-28692DBC1F17}" dt="2024-04-30T09:15:09.255" v="2448" actId="1076"/>
          <ac:spMkLst>
            <pc:docMk/>
            <pc:sldMk cId="1157373114" sldId="301"/>
            <ac:spMk id="9" creationId="{8EF9DF12-9647-D2E7-4393-8C9811BE725E}"/>
          </ac:spMkLst>
        </pc:spChg>
        <pc:spChg chg="add mod">
          <ac:chgData name="Dentis Lorenzo" userId="5381650f-73e9-4e5a-ac30-f18635c5d3f7" providerId="ADAL" clId="{5B3B370D-2E15-4E54-9BDE-28692DBC1F17}" dt="2024-04-30T09:15:20.365" v="2449" actId="1076"/>
          <ac:spMkLst>
            <pc:docMk/>
            <pc:sldMk cId="1157373114" sldId="301"/>
            <ac:spMk id="10" creationId="{29EE6B4A-E3D4-D262-7666-848F8CB560F0}"/>
          </ac:spMkLst>
        </pc:spChg>
        <pc:spChg chg="add del mod ord">
          <ac:chgData name="Dentis Lorenzo" userId="5381650f-73e9-4e5a-ac30-f18635c5d3f7" providerId="ADAL" clId="{5B3B370D-2E15-4E54-9BDE-28692DBC1F17}" dt="2024-04-29T15:26:59.711" v="1183" actId="21"/>
          <ac:spMkLst>
            <pc:docMk/>
            <pc:sldMk cId="1157373114" sldId="301"/>
            <ac:spMk id="10" creationId="{7EE8D8FA-84D5-8268-12A6-FE6C0F4F474C}"/>
          </ac:spMkLst>
        </pc:spChg>
        <pc:spChg chg="add mod">
          <ac:chgData name="Dentis Lorenzo" userId="5381650f-73e9-4e5a-ac30-f18635c5d3f7" providerId="ADAL" clId="{5B3B370D-2E15-4E54-9BDE-28692DBC1F17}" dt="2024-04-30T09:16:33.495" v="2470" actId="115"/>
          <ac:spMkLst>
            <pc:docMk/>
            <pc:sldMk cId="1157373114" sldId="301"/>
            <ac:spMk id="11" creationId="{3E3FF2F9-ACCE-DC65-1423-F71DA6331F7B}"/>
          </ac:spMkLst>
        </pc:spChg>
        <pc:spChg chg="add del mod">
          <ac:chgData name="Dentis Lorenzo" userId="5381650f-73e9-4e5a-ac30-f18635c5d3f7" providerId="ADAL" clId="{5B3B370D-2E15-4E54-9BDE-28692DBC1F17}" dt="2024-04-29T15:26:59.711" v="1183" actId="21"/>
          <ac:spMkLst>
            <pc:docMk/>
            <pc:sldMk cId="1157373114" sldId="301"/>
            <ac:spMk id="11" creationId="{96B11AB7-77AE-2CA2-76EA-5136684E4554}"/>
          </ac:spMkLst>
        </pc:spChg>
        <pc:spChg chg="add mod">
          <ac:chgData name="Dentis Lorenzo" userId="5381650f-73e9-4e5a-ac30-f18635c5d3f7" providerId="ADAL" clId="{5B3B370D-2E15-4E54-9BDE-28692DBC1F17}" dt="2024-04-30T09:16:19.700" v="2467" actId="14100"/>
          <ac:spMkLst>
            <pc:docMk/>
            <pc:sldMk cId="1157373114" sldId="301"/>
            <ac:spMk id="12" creationId="{EF4142E8-D241-0630-0BE9-516DEC3AEA02}"/>
          </ac:spMkLst>
        </pc:spChg>
        <pc:spChg chg="add mod">
          <ac:chgData name="Dentis Lorenzo" userId="5381650f-73e9-4e5a-ac30-f18635c5d3f7" providerId="ADAL" clId="{5B3B370D-2E15-4E54-9BDE-28692DBC1F17}" dt="2024-04-30T10:44:04.075" v="2580"/>
          <ac:spMkLst>
            <pc:docMk/>
            <pc:sldMk cId="1157373114" sldId="301"/>
            <ac:spMk id="13" creationId="{E05DBE79-F968-A8B7-C45D-52868189DA63}"/>
          </ac:spMkLst>
        </pc:spChg>
        <pc:spChg chg="add del mod">
          <ac:chgData name="Dentis Lorenzo" userId="5381650f-73e9-4e5a-ac30-f18635c5d3f7" providerId="ADAL" clId="{5B3B370D-2E15-4E54-9BDE-28692DBC1F17}" dt="2024-04-29T15:26:59.711" v="1183" actId="21"/>
          <ac:spMkLst>
            <pc:docMk/>
            <pc:sldMk cId="1157373114" sldId="301"/>
            <ac:spMk id="14" creationId="{4F96B7EF-23D0-BFB3-94BB-D4CCB8AAFD40}"/>
          </ac:spMkLst>
        </pc:spChg>
        <pc:spChg chg="add mod">
          <ac:chgData name="Dentis Lorenzo" userId="5381650f-73e9-4e5a-ac30-f18635c5d3f7" providerId="ADAL" clId="{5B3B370D-2E15-4E54-9BDE-28692DBC1F17}" dt="2024-04-30T10:44:04.075" v="2580"/>
          <ac:spMkLst>
            <pc:docMk/>
            <pc:sldMk cId="1157373114" sldId="301"/>
            <ac:spMk id="14" creationId="{D7CB68FF-3E07-7CC8-826E-4707F7601282}"/>
          </ac:spMkLst>
        </pc:spChg>
        <pc:spChg chg="add del mod">
          <ac:chgData name="Dentis Lorenzo" userId="5381650f-73e9-4e5a-ac30-f18635c5d3f7" providerId="ADAL" clId="{5B3B370D-2E15-4E54-9BDE-28692DBC1F17}" dt="2024-04-29T15:26:59.711" v="1183" actId="21"/>
          <ac:spMkLst>
            <pc:docMk/>
            <pc:sldMk cId="1157373114" sldId="301"/>
            <ac:spMk id="17" creationId="{4A99BEBE-8EA6-0FED-03A2-FC7B78245E85}"/>
          </ac:spMkLst>
        </pc:spChg>
        <pc:spChg chg="add del mod ord">
          <ac:chgData name="Dentis Lorenzo" userId="5381650f-73e9-4e5a-ac30-f18635c5d3f7" providerId="ADAL" clId="{5B3B370D-2E15-4E54-9BDE-28692DBC1F17}" dt="2024-04-29T15:26:59.711" v="1183" actId="21"/>
          <ac:spMkLst>
            <pc:docMk/>
            <pc:sldMk cId="1157373114" sldId="301"/>
            <ac:spMk id="22" creationId="{0CE77187-2345-BBC5-E587-28C2A74D999E}"/>
          </ac:spMkLst>
        </pc:spChg>
        <pc:spChg chg="add del mod ord">
          <ac:chgData name="Dentis Lorenzo" userId="5381650f-73e9-4e5a-ac30-f18635c5d3f7" providerId="ADAL" clId="{5B3B370D-2E15-4E54-9BDE-28692DBC1F17}" dt="2024-04-29T15:26:59.711" v="1183" actId="21"/>
          <ac:spMkLst>
            <pc:docMk/>
            <pc:sldMk cId="1157373114" sldId="301"/>
            <ac:spMk id="25" creationId="{B971C88C-C571-46F8-6BE9-6427332E3FF3}"/>
          </ac:spMkLst>
        </pc:spChg>
        <pc:spChg chg="add mod">
          <ac:chgData name="Dentis Lorenzo" userId="5381650f-73e9-4e5a-ac30-f18635c5d3f7" providerId="ADAL" clId="{5B3B370D-2E15-4E54-9BDE-28692DBC1F17}" dt="2024-04-29T15:38:17.300" v="1239"/>
          <ac:spMkLst>
            <pc:docMk/>
            <pc:sldMk cId="1157373114" sldId="301"/>
            <ac:spMk id="30" creationId="{707CBB52-8495-935C-CDE7-7334884348C3}"/>
          </ac:spMkLst>
        </pc:spChg>
        <pc:picChg chg="add mod">
          <ac:chgData name="Dentis Lorenzo" userId="5381650f-73e9-4e5a-ac30-f18635c5d3f7" providerId="ADAL" clId="{5B3B370D-2E15-4E54-9BDE-28692DBC1F17}" dt="2024-04-30T09:12:17.039" v="2398" actId="14100"/>
          <ac:picMkLst>
            <pc:docMk/>
            <pc:sldMk cId="1157373114" sldId="301"/>
            <ac:picMk id="6" creationId="{577541CF-13A6-F8D1-6030-B28D119350AC}"/>
          </ac:picMkLst>
        </pc:picChg>
        <pc:picChg chg="add del">
          <ac:chgData name="Dentis Lorenzo" userId="5381650f-73e9-4e5a-ac30-f18635c5d3f7" providerId="ADAL" clId="{5B3B370D-2E15-4E54-9BDE-28692DBC1F17}" dt="2024-04-30T09:10:33.018" v="2377" actId="478"/>
          <ac:picMkLst>
            <pc:docMk/>
            <pc:sldMk cId="1157373114" sldId="301"/>
            <ac:picMk id="7" creationId="{80703E7E-AE2F-CCEB-B6FE-47A27D377B32}"/>
          </ac:picMkLst>
        </pc:picChg>
        <pc:picChg chg="add mod">
          <ac:chgData name="Dentis Lorenzo" userId="5381650f-73e9-4e5a-ac30-f18635c5d3f7" providerId="ADAL" clId="{5B3B370D-2E15-4E54-9BDE-28692DBC1F17}" dt="2024-04-30T10:44:01.521" v="2578" actId="1076"/>
          <ac:picMkLst>
            <pc:docMk/>
            <pc:sldMk cId="1157373114" sldId="301"/>
            <ac:picMk id="8" creationId="{82FBB7C9-23CB-FC27-082B-95ED5565A877}"/>
          </ac:picMkLst>
        </pc:picChg>
        <pc:picChg chg="add del mod">
          <ac:chgData name="Dentis Lorenzo" userId="5381650f-73e9-4e5a-ac30-f18635c5d3f7" providerId="ADAL" clId="{5B3B370D-2E15-4E54-9BDE-28692DBC1F17}" dt="2024-04-29T15:26:59.711" v="1183" actId="21"/>
          <ac:picMkLst>
            <pc:docMk/>
            <pc:sldMk cId="1157373114" sldId="301"/>
            <ac:picMk id="20" creationId="{6F5B34E6-6336-E7D3-074D-DB1CAE8DA48C}"/>
          </ac:picMkLst>
        </pc:picChg>
        <pc:picChg chg="add del mod">
          <ac:chgData name="Dentis Lorenzo" userId="5381650f-73e9-4e5a-ac30-f18635c5d3f7" providerId="ADAL" clId="{5B3B370D-2E15-4E54-9BDE-28692DBC1F17}" dt="2024-04-29T15:26:59.711" v="1183" actId="21"/>
          <ac:picMkLst>
            <pc:docMk/>
            <pc:sldMk cId="1157373114" sldId="301"/>
            <ac:picMk id="24" creationId="{0E87ACBE-5D39-E5A9-419A-5921978506A0}"/>
          </ac:picMkLst>
        </pc:picChg>
        <pc:cxnChg chg="add del mod">
          <ac:chgData name="Dentis Lorenzo" userId="5381650f-73e9-4e5a-ac30-f18635c5d3f7" providerId="ADAL" clId="{5B3B370D-2E15-4E54-9BDE-28692DBC1F17}" dt="2024-04-29T15:26:59.711" v="1183" actId="21"/>
          <ac:cxnSpMkLst>
            <pc:docMk/>
            <pc:sldMk cId="1157373114" sldId="301"/>
            <ac:cxnSpMk id="13" creationId="{882D26A3-0B02-91DC-2CC7-917672B608B7}"/>
          </ac:cxnSpMkLst>
        </pc:cxnChg>
        <pc:cxnChg chg="add del mod">
          <ac:chgData name="Dentis Lorenzo" userId="5381650f-73e9-4e5a-ac30-f18635c5d3f7" providerId="ADAL" clId="{5B3B370D-2E15-4E54-9BDE-28692DBC1F17}" dt="2024-04-29T15:26:59.711" v="1183" actId="21"/>
          <ac:cxnSpMkLst>
            <pc:docMk/>
            <pc:sldMk cId="1157373114" sldId="301"/>
            <ac:cxnSpMk id="18" creationId="{84F01D53-A5B0-47B2-AFA2-7A08D8A225AF}"/>
          </ac:cxnSpMkLst>
        </pc:cxnChg>
        <pc:cxnChg chg="add del mod">
          <ac:chgData name="Dentis Lorenzo" userId="5381650f-73e9-4e5a-ac30-f18635c5d3f7" providerId="ADAL" clId="{5B3B370D-2E15-4E54-9BDE-28692DBC1F17}" dt="2024-04-29T15:26:59.711" v="1183" actId="21"/>
          <ac:cxnSpMkLst>
            <pc:docMk/>
            <pc:sldMk cId="1157373114" sldId="301"/>
            <ac:cxnSpMk id="21" creationId="{8C1F8EEA-1DC2-8167-72CF-8C76AC651F2A}"/>
          </ac:cxnSpMkLst>
        </pc:cxnChg>
        <pc:cxnChg chg="add del mod">
          <ac:chgData name="Dentis Lorenzo" userId="5381650f-73e9-4e5a-ac30-f18635c5d3f7" providerId="ADAL" clId="{5B3B370D-2E15-4E54-9BDE-28692DBC1F17}" dt="2024-04-29T15:26:59.711" v="1183" actId="21"/>
          <ac:cxnSpMkLst>
            <pc:docMk/>
            <pc:sldMk cId="1157373114" sldId="301"/>
            <ac:cxnSpMk id="26" creationId="{C1E3E8EE-7BE7-3F6D-5B8E-134DD3BBEB43}"/>
          </ac:cxnSpMkLst>
        </pc:cxnChg>
      </pc:sldChg>
      <pc:sldChg chg="new del">
        <pc:chgData name="Dentis Lorenzo" userId="5381650f-73e9-4e5a-ac30-f18635c5d3f7" providerId="ADAL" clId="{5B3B370D-2E15-4E54-9BDE-28692DBC1F17}" dt="2024-04-29T15:29:35.851" v="1197" actId="47"/>
        <pc:sldMkLst>
          <pc:docMk/>
          <pc:sldMk cId="1554780998" sldId="302"/>
        </pc:sldMkLst>
      </pc:sldChg>
      <pc:sldChg chg="add mod modShow">
        <pc:chgData name="Dentis Lorenzo" userId="5381650f-73e9-4e5a-ac30-f18635c5d3f7" providerId="ADAL" clId="{5B3B370D-2E15-4E54-9BDE-28692DBC1F17}" dt="2024-04-30T07:38:27.010" v="1512" actId="729"/>
        <pc:sldMkLst>
          <pc:docMk/>
          <pc:sldMk cId="1896638871" sldId="302"/>
        </pc:sldMkLst>
      </pc:sldChg>
      <pc:sldChg chg="add mod modShow">
        <pc:chgData name="Dentis Lorenzo" userId="5381650f-73e9-4e5a-ac30-f18635c5d3f7" providerId="ADAL" clId="{5B3B370D-2E15-4E54-9BDE-28692DBC1F17}" dt="2024-04-30T07:38:27.010" v="1512" actId="729"/>
        <pc:sldMkLst>
          <pc:docMk/>
          <pc:sldMk cId="1814481806" sldId="303"/>
        </pc:sldMkLst>
      </pc:sldChg>
      <pc:sldChg chg="add mod modShow">
        <pc:chgData name="Dentis Lorenzo" userId="5381650f-73e9-4e5a-ac30-f18635c5d3f7" providerId="ADAL" clId="{5B3B370D-2E15-4E54-9BDE-28692DBC1F17}" dt="2024-04-30T07:38:27.010" v="1512" actId="729"/>
        <pc:sldMkLst>
          <pc:docMk/>
          <pc:sldMk cId="2032773177" sldId="304"/>
        </pc:sldMkLst>
      </pc:sldChg>
      <pc:sldChg chg="addSp delSp modSp add mod modShow">
        <pc:chgData name="Dentis Lorenzo" userId="5381650f-73e9-4e5a-ac30-f18635c5d3f7" providerId="ADAL" clId="{5B3B370D-2E15-4E54-9BDE-28692DBC1F17}" dt="2024-05-02T09:50:48.728" v="3306" actId="1076"/>
        <pc:sldMkLst>
          <pc:docMk/>
          <pc:sldMk cId="2656570630" sldId="305"/>
        </pc:sldMkLst>
        <pc:spChg chg="add del mod">
          <ac:chgData name="Dentis Lorenzo" userId="5381650f-73e9-4e5a-ac30-f18635c5d3f7" providerId="ADAL" clId="{5B3B370D-2E15-4E54-9BDE-28692DBC1F17}" dt="2024-05-02T09:50:48.728" v="3306" actId="1076"/>
          <ac:spMkLst>
            <pc:docMk/>
            <pc:sldMk cId="2656570630" sldId="305"/>
            <ac:spMk id="693" creationId="{00000000-0000-0000-0000-000000000000}"/>
          </ac:spMkLst>
        </pc:spChg>
      </pc:sldChg>
      <pc:sldChg chg="addSp delSp modSp new mod modClrScheme chgLayout">
        <pc:chgData name="Dentis Lorenzo" userId="5381650f-73e9-4e5a-ac30-f18635c5d3f7" providerId="ADAL" clId="{5B3B370D-2E15-4E54-9BDE-28692DBC1F17}" dt="2024-04-30T08:51:25.926" v="2329" actId="1076"/>
        <pc:sldMkLst>
          <pc:docMk/>
          <pc:sldMk cId="478096343" sldId="306"/>
        </pc:sldMkLst>
        <pc:spChg chg="del mod ord">
          <ac:chgData name="Dentis Lorenzo" userId="5381650f-73e9-4e5a-ac30-f18635c5d3f7" providerId="ADAL" clId="{5B3B370D-2E15-4E54-9BDE-28692DBC1F17}" dt="2024-04-30T08:00:43.458" v="1776" actId="700"/>
          <ac:spMkLst>
            <pc:docMk/>
            <pc:sldMk cId="478096343" sldId="306"/>
            <ac:spMk id="2" creationId="{4610A2D9-17DF-5B20-AFFC-3B5F65CBB57D}"/>
          </ac:spMkLst>
        </pc:spChg>
        <pc:spChg chg="del mod ord">
          <ac:chgData name="Dentis Lorenzo" userId="5381650f-73e9-4e5a-ac30-f18635c5d3f7" providerId="ADAL" clId="{5B3B370D-2E15-4E54-9BDE-28692DBC1F17}" dt="2024-04-30T08:00:43.458" v="1776" actId="700"/>
          <ac:spMkLst>
            <pc:docMk/>
            <pc:sldMk cId="478096343" sldId="306"/>
            <ac:spMk id="3" creationId="{20636CB9-C7CF-CCB3-EAA0-8A71D7EB950B}"/>
          </ac:spMkLst>
        </pc:spChg>
        <pc:spChg chg="del">
          <ac:chgData name="Dentis Lorenzo" userId="5381650f-73e9-4e5a-ac30-f18635c5d3f7" providerId="ADAL" clId="{5B3B370D-2E15-4E54-9BDE-28692DBC1F17}" dt="2024-04-30T08:00:43.458" v="1776" actId="700"/>
          <ac:spMkLst>
            <pc:docMk/>
            <pc:sldMk cId="478096343" sldId="306"/>
            <ac:spMk id="4" creationId="{55DB7068-1B61-148A-ADAB-0223EEC64D26}"/>
          </ac:spMkLst>
        </pc:spChg>
        <pc:spChg chg="add del mod ord">
          <ac:chgData name="Dentis Lorenzo" userId="5381650f-73e9-4e5a-ac30-f18635c5d3f7" providerId="ADAL" clId="{5B3B370D-2E15-4E54-9BDE-28692DBC1F17}" dt="2024-04-30T08:01:25.109" v="1777" actId="700"/>
          <ac:spMkLst>
            <pc:docMk/>
            <pc:sldMk cId="478096343" sldId="306"/>
            <ac:spMk id="5" creationId="{33367E44-F8A8-C67F-C11E-47064D8728FC}"/>
          </ac:spMkLst>
        </pc:spChg>
        <pc:spChg chg="add del mod ord">
          <ac:chgData name="Dentis Lorenzo" userId="5381650f-73e9-4e5a-ac30-f18635c5d3f7" providerId="ADAL" clId="{5B3B370D-2E15-4E54-9BDE-28692DBC1F17}" dt="2024-04-30T08:01:25.109" v="1777" actId="700"/>
          <ac:spMkLst>
            <pc:docMk/>
            <pc:sldMk cId="478096343" sldId="306"/>
            <ac:spMk id="6" creationId="{138095F9-760D-F3AA-E746-E7A65DBA48B4}"/>
          </ac:spMkLst>
        </pc:spChg>
        <pc:spChg chg="add del mod">
          <ac:chgData name="Dentis Lorenzo" userId="5381650f-73e9-4e5a-ac30-f18635c5d3f7" providerId="ADAL" clId="{5B3B370D-2E15-4E54-9BDE-28692DBC1F17}" dt="2024-04-30T08:01:39.141" v="1779" actId="6264"/>
          <ac:spMkLst>
            <pc:docMk/>
            <pc:sldMk cId="478096343" sldId="306"/>
            <ac:spMk id="7" creationId="{22AC3A9B-5FC5-7530-8044-C32FEAA9709F}"/>
          </ac:spMkLst>
        </pc:spChg>
        <pc:spChg chg="add del mod">
          <ac:chgData name="Dentis Lorenzo" userId="5381650f-73e9-4e5a-ac30-f18635c5d3f7" providerId="ADAL" clId="{5B3B370D-2E15-4E54-9BDE-28692DBC1F17}" dt="2024-04-30T08:01:39.141" v="1779" actId="6264"/>
          <ac:spMkLst>
            <pc:docMk/>
            <pc:sldMk cId="478096343" sldId="306"/>
            <ac:spMk id="8" creationId="{35C62763-7C27-D7D4-E499-50957D02EAE7}"/>
          </ac:spMkLst>
        </pc:spChg>
        <pc:spChg chg="add del mod ord">
          <ac:chgData name="Dentis Lorenzo" userId="5381650f-73e9-4e5a-ac30-f18635c5d3f7" providerId="ADAL" clId="{5B3B370D-2E15-4E54-9BDE-28692DBC1F17}" dt="2024-04-30T08:01:44.711" v="1780" actId="700"/>
          <ac:spMkLst>
            <pc:docMk/>
            <pc:sldMk cId="478096343" sldId="306"/>
            <ac:spMk id="9" creationId="{655ECE87-CE05-E631-3CA4-AAF6A7392C5D}"/>
          </ac:spMkLst>
        </pc:spChg>
        <pc:spChg chg="add del mod ord">
          <ac:chgData name="Dentis Lorenzo" userId="5381650f-73e9-4e5a-ac30-f18635c5d3f7" providerId="ADAL" clId="{5B3B370D-2E15-4E54-9BDE-28692DBC1F17}" dt="2024-04-30T08:01:44.711" v="1780" actId="700"/>
          <ac:spMkLst>
            <pc:docMk/>
            <pc:sldMk cId="478096343" sldId="306"/>
            <ac:spMk id="10" creationId="{990E0D4B-8DF8-3260-42ED-208DA880EAAB}"/>
          </ac:spMkLst>
        </pc:spChg>
        <pc:spChg chg="add del mod ord">
          <ac:chgData name="Dentis Lorenzo" userId="5381650f-73e9-4e5a-ac30-f18635c5d3f7" providerId="ADAL" clId="{5B3B370D-2E15-4E54-9BDE-28692DBC1F17}" dt="2024-04-30T08:01:52.330" v="1781" actId="700"/>
          <ac:spMkLst>
            <pc:docMk/>
            <pc:sldMk cId="478096343" sldId="306"/>
            <ac:spMk id="11" creationId="{A7554BB5-EDA7-A42C-3BEA-28E2E512DBC9}"/>
          </ac:spMkLst>
        </pc:spChg>
        <pc:spChg chg="add del mod ord">
          <ac:chgData name="Dentis Lorenzo" userId="5381650f-73e9-4e5a-ac30-f18635c5d3f7" providerId="ADAL" clId="{5B3B370D-2E15-4E54-9BDE-28692DBC1F17}" dt="2024-04-30T08:01:52.330" v="1781" actId="700"/>
          <ac:spMkLst>
            <pc:docMk/>
            <pc:sldMk cId="478096343" sldId="306"/>
            <ac:spMk id="12" creationId="{1424E47D-1926-263E-9F2C-EFF8078CE5E7}"/>
          </ac:spMkLst>
        </pc:spChg>
        <pc:spChg chg="add del mod ord">
          <ac:chgData name="Dentis Lorenzo" userId="5381650f-73e9-4e5a-ac30-f18635c5d3f7" providerId="ADAL" clId="{5B3B370D-2E15-4E54-9BDE-28692DBC1F17}" dt="2024-04-30T08:02:57.865" v="1782" actId="700"/>
          <ac:spMkLst>
            <pc:docMk/>
            <pc:sldMk cId="478096343" sldId="306"/>
            <ac:spMk id="13" creationId="{4D4897DB-2E93-F006-98F1-CDCB7BD5BB44}"/>
          </ac:spMkLst>
        </pc:spChg>
        <pc:spChg chg="add del mod ord">
          <ac:chgData name="Dentis Lorenzo" userId="5381650f-73e9-4e5a-ac30-f18635c5d3f7" providerId="ADAL" clId="{5B3B370D-2E15-4E54-9BDE-28692DBC1F17}" dt="2024-04-30T08:02:57.865" v="1782" actId="700"/>
          <ac:spMkLst>
            <pc:docMk/>
            <pc:sldMk cId="478096343" sldId="306"/>
            <ac:spMk id="14" creationId="{CC3B8F0F-C767-8B62-07C8-43D4F37277AD}"/>
          </ac:spMkLst>
        </pc:spChg>
        <pc:spChg chg="add mod ord">
          <ac:chgData name="Dentis Lorenzo" userId="5381650f-73e9-4e5a-ac30-f18635c5d3f7" providerId="ADAL" clId="{5B3B370D-2E15-4E54-9BDE-28692DBC1F17}" dt="2024-04-30T08:03:18.516" v="1791" actId="14100"/>
          <ac:spMkLst>
            <pc:docMk/>
            <pc:sldMk cId="478096343" sldId="306"/>
            <ac:spMk id="15" creationId="{4D3CC00C-FDEB-9668-1531-572983B1A452}"/>
          </ac:spMkLst>
        </pc:spChg>
        <pc:spChg chg="add mod ord">
          <ac:chgData name="Dentis Lorenzo" userId="5381650f-73e9-4e5a-ac30-f18635c5d3f7" providerId="ADAL" clId="{5B3B370D-2E15-4E54-9BDE-28692DBC1F17}" dt="2024-04-30T08:05:37.143" v="1869"/>
          <ac:spMkLst>
            <pc:docMk/>
            <pc:sldMk cId="478096343" sldId="306"/>
            <ac:spMk id="16" creationId="{B9BCE0AD-A455-25F7-1B5E-CE8F7DEB0EAC}"/>
          </ac:spMkLst>
        </pc:spChg>
        <pc:spChg chg="add mod">
          <ac:chgData name="Dentis Lorenzo" userId="5381650f-73e9-4e5a-ac30-f18635c5d3f7" providerId="ADAL" clId="{5B3B370D-2E15-4E54-9BDE-28692DBC1F17}" dt="2024-04-30T08:03:38.925" v="1793" actId="2085"/>
          <ac:spMkLst>
            <pc:docMk/>
            <pc:sldMk cId="478096343" sldId="306"/>
            <ac:spMk id="17" creationId="{657DA229-34FD-956C-F1EF-C62A4B5DA2D6}"/>
          </ac:spMkLst>
        </pc:spChg>
        <pc:picChg chg="add mod">
          <ac:chgData name="Dentis Lorenzo" userId="5381650f-73e9-4e5a-ac30-f18635c5d3f7" providerId="ADAL" clId="{5B3B370D-2E15-4E54-9BDE-28692DBC1F17}" dt="2024-04-30T08:07:56.853" v="1881" actId="1076"/>
          <ac:picMkLst>
            <pc:docMk/>
            <pc:sldMk cId="478096343" sldId="306"/>
            <ac:picMk id="19" creationId="{B5A77E76-AA28-64F9-5E84-6EB881F08FB5}"/>
          </ac:picMkLst>
        </pc:picChg>
        <pc:picChg chg="add mod">
          <ac:chgData name="Dentis Lorenzo" userId="5381650f-73e9-4e5a-ac30-f18635c5d3f7" providerId="ADAL" clId="{5B3B370D-2E15-4E54-9BDE-28692DBC1F17}" dt="2024-04-30T08:07:54.396" v="1880" actId="1076"/>
          <ac:picMkLst>
            <pc:docMk/>
            <pc:sldMk cId="478096343" sldId="306"/>
            <ac:picMk id="21" creationId="{C2DEDAA2-63D4-99EE-35AF-B16039DE4C0E}"/>
          </ac:picMkLst>
        </pc:picChg>
        <pc:picChg chg="add mod">
          <ac:chgData name="Dentis Lorenzo" userId="5381650f-73e9-4e5a-ac30-f18635c5d3f7" providerId="ADAL" clId="{5B3B370D-2E15-4E54-9BDE-28692DBC1F17}" dt="2024-04-30T08:51:25.926" v="2329" actId="1076"/>
          <ac:picMkLst>
            <pc:docMk/>
            <pc:sldMk cId="478096343" sldId="306"/>
            <ac:picMk id="22" creationId="{C5E9B896-A8C7-8C8D-6FFF-E22324B653FA}"/>
          </ac:picMkLst>
        </pc:picChg>
      </pc:sldChg>
      <pc:sldChg chg="new del">
        <pc:chgData name="Dentis Lorenzo" userId="5381650f-73e9-4e5a-ac30-f18635c5d3f7" providerId="ADAL" clId="{5B3B370D-2E15-4E54-9BDE-28692DBC1F17}" dt="2024-04-29T15:35:12.524" v="1221" actId="47"/>
        <pc:sldMkLst>
          <pc:docMk/>
          <pc:sldMk cId="1918771115" sldId="306"/>
        </pc:sldMkLst>
      </pc:sldChg>
      <pc:sldChg chg="addSp delSp modSp new mod modTransition modAnim">
        <pc:chgData name="Dentis Lorenzo" userId="5381650f-73e9-4e5a-ac30-f18635c5d3f7" providerId="ADAL" clId="{5B3B370D-2E15-4E54-9BDE-28692DBC1F17}" dt="2024-04-30T10:06:11.924" v="2521"/>
        <pc:sldMkLst>
          <pc:docMk/>
          <pc:sldMk cId="2081864151" sldId="307"/>
        </pc:sldMkLst>
        <pc:spChg chg="mod">
          <ac:chgData name="Dentis Lorenzo" userId="5381650f-73e9-4e5a-ac30-f18635c5d3f7" providerId="ADAL" clId="{5B3B370D-2E15-4E54-9BDE-28692DBC1F17}" dt="2024-04-30T08:09:58.574" v="1894" actId="14100"/>
          <ac:spMkLst>
            <pc:docMk/>
            <pc:sldMk cId="2081864151" sldId="307"/>
            <ac:spMk id="2" creationId="{2D40CBC1-C348-976E-99E8-D8CCAB2E018F}"/>
          </ac:spMkLst>
        </pc:spChg>
        <pc:spChg chg="del">
          <ac:chgData name="Dentis Lorenzo" userId="5381650f-73e9-4e5a-ac30-f18635c5d3f7" providerId="ADAL" clId="{5B3B370D-2E15-4E54-9BDE-28692DBC1F17}" dt="2024-04-30T08:10:20.452" v="1900" actId="478"/>
          <ac:spMkLst>
            <pc:docMk/>
            <pc:sldMk cId="2081864151" sldId="307"/>
            <ac:spMk id="3" creationId="{C1451CA3-3E21-597A-13D3-C9719854E16C}"/>
          </ac:spMkLst>
        </pc:spChg>
        <pc:spChg chg="mod">
          <ac:chgData name="Dentis Lorenzo" userId="5381650f-73e9-4e5a-ac30-f18635c5d3f7" providerId="ADAL" clId="{5B3B370D-2E15-4E54-9BDE-28692DBC1F17}" dt="2024-04-30T08:10:57.348" v="1944" actId="20577"/>
          <ac:spMkLst>
            <pc:docMk/>
            <pc:sldMk cId="2081864151" sldId="307"/>
            <ac:spMk id="4" creationId="{4870D562-AD05-A073-2CBB-7CB5B9966A0B}"/>
          </ac:spMkLst>
        </pc:spChg>
        <pc:spChg chg="add del mod">
          <ac:chgData name="Dentis Lorenzo" userId="5381650f-73e9-4e5a-ac30-f18635c5d3f7" providerId="ADAL" clId="{5B3B370D-2E15-4E54-9BDE-28692DBC1F17}" dt="2024-04-30T08:42:59.966" v="2184" actId="478"/>
          <ac:spMkLst>
            <pc:docMk/>
            <pc:sldMk cId="2081864151" sldId="307"/>
            <ac:spMk id="7" creationId="{772AD3D2-CC94-1A0E-5D88-41930D85B61F}"/>
          </ac:spMkLst>
        </pc:spChg>
        <pc:spChg chg="add del mod">
          <ac:chgData name="Dentis Lorenzo" userId="5381650f-73e9-4e5a-ac30-f18635c5d3f7" providerId="ADAL" clId="{5B3B370D-2E15-4E54-9BDE-28692DBC1F17}" dt="2024-04-30T08:42:59.966" v="2184" actId="478"/>
          <ac:spMkLst>
            <pc:docMk/>
            <pc:sldMk cId="2081864151" sldId="307"/>
            <ac:spMk id="8" creationId="{75968816-35D8-8297-FC15-AD3D348AE49F}"/>
          </ac:spMkLst>
        </pc:spChg>
        <pc:spChg chg="add del mod">
          <ac:chgData name="Dentis Lorenzo" userId="5381650f-73e9-4e5a-ac30-f18635c5d3f7" providerId="ADAL" clId="{5B3B370D-2E15-4E54-9BDE-28692DBC1F17}" dt="2024-04-30T08:42:59.966" v="2184" actId="478"/>
          <ac:spMkLst>
            <pc:docMk/>
            <pc:sldMk cId="2081864151" sldId="307"/>
            <ac:spMk id="9" creationId="{2C2CABB7-46E6-D16E-B1A6-3C2C660F95B6}"/>
          </ac:spMkLst>
        </pc:spChg>
        <pc:spChg chg="add del mod">
          <ac:chgData name="Dentis Lorenzo" userId="5381650f-73e9-4e5a-ac30-f18635c5d3f7" providerId="ADAL" clId="{5B3B370D-2E15-4E54-9BDE-28692DBC1F17}" dt="2024-04-30T08:42:59.966" v="2184" actId="478"/>
          <ac:spMkLst>
            <pc:docMk/>
            <pc:sldMk cId="2081864151" sldId="307"/>
            <ac:spMk id="10" creationId="{10522962-5287-4C18-F6AB-3D9C0ADAEB05}"/>
          </ac:spMkLst>
        </pc:spChg>
        <pc:spChg chg="add del mod">
          <ac:chgData name="Dentis Lorenzo" userId="5381650f-73e9-4e5a-ac30-f18635c5d3f7" providerId="ADAL" clId="{5B3B370D-2E15-4E54-9BDE-28692DBC1F17}" dt="2024-04-30T08:42:59.966" v="2184" actId="478"/>
          <ac:spMkLst>
            <pc:docMk/>
            <pc:sldMk cId="2081864151" sldId="307"/>
            <ac:spMk id="11" creationId="{197892F1-A605-A95D-D0A3-DBD882F96704}"/>
          </ac:spMkLst>
        </pc:spChg>
        <pc:spChg chg="add del mod">
          <ac:chgData name="Dentis Lorenzo" userId="5381650f-73e9-4e5a-ac30-f18635c5d3f7" providerId="ADAL" clId="{5B3B370D-2E15-4E54-9BDE-28692DBC1F17}" dt="2024-04-30T08:42:59.966" v="2184" actId="478"/>
          <ac:spMkLst>
            <pc:docMk/>
            <pc:sldMk cId="2081864151" sldId="307"/>
            <ac:spMk id="12" creationId="{504C7957-53B8-46CA-FF67-0E7D99F7E25D}"/>
          </ac:spMkLst>
        </pc:spChg>
        <pc:spChg chg="add del mod">
          <ac:chgData name="Dentis Lorenzo" userId="5381650f-73e9-4e5a-ac30-f18635c5d3f7" providerId="ADAL" clId="{5B3B370D-2E15-4E54-9BDE-28692DBC1F17}" dt="2024-04-30T08:42:59.966" v="2184" actId="478"/>
          <ac:spMkLst>
            <pc:docMk/>
            <pc:sldMk cId="2081864151" sldId="307"/>
            <ac:spMk id="13" creationId="{CC660BD0-49A4-B640-0629-D7501CA2A95B}"/>
          </ac:spMkLst>
        </pc:spChg>
        <pc:spChg chg="add del mod">
          <ac:chgData name="Dentis Lorenzo" userId="5381650f-73e9-4e5a-ac30-f18635c5d3f7" providerId="ADAL" clId="{5B3B370D-2E15-4E54-9BDE-28692DBC1F17}" dt="2024-04-30T08:42:59.966" v="2184" actId="478"/>
          <ac:spMkLst>
            <pc:docMk/>
            <pc:sldMk cId="2081864151" sldId="307"/>
            <ac:spMk id="14" creationId="{F8ED6281-9E8B-DA65-A123-BBC08C9F6F41}"/>
          </ac:spMkLst>
        </pc:spChg>
        <pc:spChg chg="add del mod">
          <ac:chgData name="Dentis Lorenzo" userId="5381650f-73e9-4e5a-ac30-f18635c5d3f7" providerId="ADAL" clId="{5B3B370D-2E15-4E54-9BDE-28692DBC1F17}" dt="2024-04-30T08:42:59.966" v="2184" actId="478"/>
          <ac:spMkLst>
            <pc:docMk/>
            <pc:sldMk cId="2081864151" sldId="307"/>
            <ac:spMk id="16" creationId="{F60B43EE-D733-BFB5-2094-C2D420F1800A}"/>
          </ac:spMkLst>
        </pc:spChg>
        <pc:spChg chg="add del mod">
          <ac:chgData name="Dentis Lorenzo" userId="5381650f-73e9-4e5a-ac30-f18635c5d3f7" providerId="ADAL" clId="{5B3B370D-2E15-4E54-9BDE-28692DBC1F17}" dt="2024-04-30T08:42:59.966" v="2184" actId="478"/>
          <ac:spMkLst>
            <pc:docMk/>
            <pc:sldMk cId="2081864151" sldId="307"/>
            <ac:spMk id="17" creationId="{B0FAB0FA-A2B0-008D-55ED-498B80D7C9C6}"/>
          </ac:spMkLst>
        </pc:spChg>
        <pc:spChg chg="add del mod">
          <ac:chgData name="Dentis Lorenzo" userId="5381650f-73e9-4e5a-ac30-f18635c5d3f7" providerId="ADAL" clId="{5B3B370D-2E15-4E54-9BDE-28692DBC1F17}" dt="2024-04-30T08:42:59.966" v="2184" actId="478"/>
          <ac:spMkLst>
            <pc:docMk/>
            <pc:sldMk cId="2081864151" sldId="307"/>
            <ac:spMk id="24" creationId="{14F75C5E-45C9-6F98-B2C6-3D2D54CEF1DD}"/>
          </ac:spMkLst>
        </pc:spChg>
        <pc:spChg chg="add del">
          <ac:chgData name="Dentis Lorenzo" userId="5381650f-73e9-4e5a-ac30-f18635c5d3f7" providerId="ADAL" clId="{5B3B370D-2E15-4E54-9BDE-28692DBC1F17}" dt="2024-04-30T08:11:43.538" v="1948" actId="478"/>
          <ac:spMkLst>
            <pc:docMk/>
            <pc:sldMk cId="2081864151" sldId="307"/>
            <ac:spMk id="27" creationId="{38CDF9B7-E7AF-3924-D17D-A372615465B6}"/>
          </ac:spMkLst>
        </pc:spChg>
        <pc:spChg chg="add del mod">
          <ac:chgData name="Dentis Lorenzo" userId="5381650f-73e9-4e5a-ac30-f18635c5d3f7" providerId="ADAL" clId="{5B3B370D-2E15-4E54-9BDE-28692DBC1F17}" dt="2024-04-30T08:42:59.966" v="2184" actId="478"/>
          <ac:spMkLst>
            <pc:docMk/>
            <pc:sldMk cId="2081864151" sldId="307"/>
            <ac:spMk id="28" creationId="{C86B17AE-9C2E-DB10-6A50-B2B15F679DC2}"/>
          </ac:spMkLst>
        </pc:spChg>
        <pc:spChg chg="add mod">
          <ac:chgData name="Dentis Lorenzo" userId="5381650f-73e9-4e5a-ac30-f18635c5d3f7" providerId="ADAL" clId="{5B3B370D-2E15-4E54-9BDE-28692DBC1F17}" dt="2024-04-30T08:43:08.660" v="2185"/>
          <ac:spMkLst>
            <pc:docMk/>
            <pc:sldMk cId="2081864151" sldId="307"/>
            <ac:spMk id="32" creationId="{7CE0DD4F-9DAF-27E3-5E60-11B2592E3D41}"/>
          </ac:spMkLst>
        </pc:spChg>
        <pc:spChg chg="add mod">
          <ac:chgData name="Dentis Lorenzo" userId="5381650f-73e9-4e5a-ac30-f18635c5d3f7" providerId="ADAL" clId="{5B3B370D-2E15-4E54-9BDE-28692DBC1F17}" dt="2024-04-30T08:43:08.660" v="2185"/>
          <ac:spMkLst>
            <pc:docMk/>
            <pc:sldMk cId="2081864151" sldId="307"/>
            <ac:spMk id="33" creationId="{EA3406FF-4B23-CFC4-B2C7-7A9D9C4ADC43}"/>
          </ac:spMkLst>
        </pc:spChg>
        <pc:spChg chg="add mod">
          <ac:chgData name="Dentis Lorenzo" userId="5381650f-73e9-4e5a-ac30-f18635c5d3f7" providerId="ADAL" clId="{5B3B370D-2E15-4E54-9BDE-28692DBC1F17}" dt="2024-04-30T08:43:08.660" v="2185"/>
          <ac:spMkLst>
            <pc:docMk/>
            <pc:sldMk cId="2081864151" sldId="307"/>
            <ac:spMk id="34" creationId="{7A5D76A0-C572-C4C5-AAB9-5E69D60FCAF1}"/>
          </ac:spMkLst>
        </pc:spChg>
        <pc:spChg chg="add mod">
          <ac:chgData name="Dentis Lorenzo" userId="5381650f-73e9-4e5a-ac30-f18635c5d3f7" providerId="ADAL" clId="{5B3B370D-2E15-4E54-9BDE-28692DBC1F17}" dt="2024-04-30T08:43:08.660" v="2185"/>
          <ac:spMkLst>
            <pc:docMk/>
            <pc:sldMk cId="2081864151" sldId="307"/>
            <ac:spMk id="35" creationId="{C0D04DB7-3348-21B5-014C-93D8CAC5E6B5}"/>
          </ac:spMkLst>
        </pc:spChg>
        <pc:spChg chg="add mod">
          <ac:chgData name="Dentis Lorenzo" userId="5381650f-73e9-4e5a-ac30-f18635c5d3f7" providerId="ADAL" clId="{5B3B370D-2E15-4E54-9BDE-28692DBC1F17}" dt="2024-04-30T08:43:08.660" v="2185"/>
          <ac:spMkLst>
            <pc:docMk/>
            <pc:sldMk cId="2081864151" sldId="307"/>
            <ac:spMk id="36" creationId="{B152601F-3309-F799-A586-2BCF9537A281}"/>
          </ac:spMkLst>
        </pc:spChg>
        <pc:spChg chg="add mod">
          <ac:chgData name="Dentis Lorenzo" userId="5381650f-73e9-4e5a-ac30-f18635c5d3f7" providerId="ADAL" clId="{5B3B370D-2E15-4E54-9BDE-28692DBC1F17}" dt="2024-04-30T08:43:08.660" v="2185"/>
          <ac:spMkLst>
            <pc:docMk/>
            <pc:sldMk cId="2081864151" sldId="307"/>
            <ac:spMk id="37" creationId="{B7806A27-D2F3-D961-6AF3-180DA730DC0E}"/>
          </ac:spMkLst>
        </pc:spChg>
        <pc:spChg chg="add mod">
          <ac:chgData name="Dentis Lorenzo" userId="5381650f-73e9-4e5a-ac30-f18635c5d3f7" providerId="ADAL" clId="{5B3B370D-2E15-4E54-9BDE-28692DBC1F17}" dt="2024-04-30T08:43:08.660" v="2185"/>
          <ac:spMkLst>
            <pc:docMk/>
            <pc:sldMk cId="2081864151" sldId="307"/>
            <ac:spMk id="38" creationId="{33675DD1-DC0C-1C2B-FAC2-0B994ED2069F}"/>
          </ac:spMkLst>
        </pc:spChg>
        <pc:spChg chg="add mod">
          <ac:chgData name="Dentis Lorenzo" userId="5381650f-73e9-4e5a-ac30-f18635c5d3f7" providerId="ADAL" clId="{5B3B370D-2E15-4E54-9BDE-28692DBC1F17}" dt="2024-04-30T08:43:08.660" v="2185"/>
          <ac:spMkLst>
            <pc:docMk/>
            <pc:sldMk cId="2081864151" sldId="307"/>
            <ac:spMk id="39" creationId="{3DCBC64E-D720-9F10-22EB-391A5E2BED2F}"/>
          </ac:spMkLst>
        </pc:spChg>
        <pc:spChg chg="add mod">
          <ac:chgData name="Dentis Lorenzo" userId="5381650f-73e9-4e5a-ac30-f18635c5d3f7" providerId="ADAL" clId="{5B3B370D-2E15-4E54-9BDE-28692DBC1F17}" dt="2024-04-30T08:43:08.660" v="2185"/>
          <ac:spMkLst>
            <pc:docMk/>
            <pc:sldMk cId="2081864151" sldId="307"/>
            <ac:spMk id="41" creationId="{5556A3F4-2BF3-BF36-6BD7-BC50A81CC542}"/>
          </ac:spMkLst>
        </pc:spChg>
        <pc:spChg chg="add mod">
          <ac:chgData name="Dentis Lorenzo" userId="5381650f-73e9-4e5a-ac30-f18635c5d3f7" providerId="ADAL" clId="{5B3B370D-2E15-4E54-9BDE-28692DBC1F17}" dt="2024-04-30T08:43:08.660" v="2185"/>
          <ac:spMkLst>
            <pc:docMk/>
            <pc:sldMk cId="2081864151" sldId="307"/>
            <ac:spMk id="42" creationId="{641E8F95-49AE-7E3E-5A43-E335A9B88130}"/>
          </ac:spMkLst>
        </pc:spChg>
        <pc:spChg chg="add mod">
          <ac:chgData name="Dentis Lorenzo" userId="5381650f-73e9-4e5a-ac30-f18635c5d3f7" providerId="ADAL" clId="{5B3B370D-2E15-4E54-9BDE-28692DBC1F17}" dt="2024-04-30T08:43:08.660" v="2185"/>
          <ac:spMkLst>
            <pc:docMk/>
            <pc:sldMk cId="2081864151" sldId="307"/>
            <ac:spMk id="49" creationId="{0822EFE0-CB98-753A-B397-FD9D5B298CCF}"/>
          </ac:spMkLst>
        </pc:spChg>
        <pc:spChg chg="add mod">
          <ac:chgData name="Dentis Lorenzo" userId="5381650f-73e9-4e5a-ac30-f18635c5d3f7" providerId="ADAL" clId="{5B3B370D-2E15-4E54-9BDE-28692DBC1F17}" dt="2024-04-30T10:03:00.036" v="2504"/>
          <ac:spMkLst>
            <pc:docMk/>
            <pc:sldMk cId="2081864151" sldId="307"/>
            <ac:spMk id="52" creationId="{288E2ABD-12B8-BA34-79D8-C3AC2DE6DFF4}"/>
          </ac:spMkLst>
        </pc:spChg>
        <pc:picChg chg="add mod">
          <ac:chgData name="Dentis Lorenzo" userId="5381650f-73e9-4e5a-ac30-f18635c5d3f7" providerId="ADAL" clId="{5B3B370D-2E15-4E54-9BDE-28692DBC1F17}" dt="2024-04-30T08:10:13.422" v="1899" actId="1076"/>
          <ac:picMkLst>
            <pc:docMk/>
            <pc:sldMk cId="2081864151" sldId="307"/>
            <ac:picMk id="6" creationId="{FD5E9854-FCD1-1F7B-13EF-DBE6CC259A26}"/>
          </ac:picMkLst>
        </pc:picChg>
        <pc:picChg chg="add del mod">
          <ac:chgData name="Dentis Lorenzo" userId="5381650f-73e9-4e5a-ac30-f18635c5d3f7" providerId="ADAL" clId="{5B3B370D-2E15-4E54-9BDE-28692DBC1F17}" dt="2024-04-30T08:42:59.966" v="2184" actId="478"/>
          <ac:picMkLst>
            <pc:docMk/>
            <pc:sldMk cId="2081864151" sldId="307"/>
            <ac:picMk id="19" creationId="{127A8C3D-B825-5B5C-196E-31476988BE7B}"/>
          </ac:picMkLst>
        </pc:picChg>
        <pc:picChg chg="add del mod">
          <ac:chgData name="Dentis Lorenzo" userId="5381650f-73e9-4e5a-ac30-f18635c5d3f7" providerId="ADAL" clId="{5B3B370D-2E15-4E54-9BDE-28692DBC1F17}" dt="2024-04-30T08:42:59.966" v="2184" actId="478"/>
          <ac:picMkLst>
            <pc:docMk/>
            <pc:sldMk cId="2081864151" sldId="307"/>
            <ac:picMk id="21" creationId="{7DCADBAB-BAF0-231B-64D6-F442A697E839}"/>
          </ac:picMkLst>
        </pc:picChg>
        <pc:picChg chg="add del mod">
          <ac:chgData name="Dentis Lorenzo" userId="5381650f-73e9-4e5a-ac30-f18635c5d3f7" providerId="ADAL" clId="{5B3B370D-2E15-4E54-9BDE-28692DBC1F17}" dt="2024-04-30T08:42:59.966" v="2184" actId="478"/>
          <ac:picMkLst>
            <pc:docMk/>
            <pc:sldMk cId="2081864151" sldId="307"/>
            <ac:picMk id="25" creationId="{00A7CA7E-CBCA-7FA4-AEF8-A72D3C54AEE4}"/>
          </ac:picMkLst>
        </pc:picChg>
        <pc:picChg chg="add mod">
          <ac:chgData name="Dentis Lorenzo" userId="5381650f-73e9-4e5a-ac30-f18635c5d3f7" providerId="ADAL" clId="{5B3B370D-2E15-4E54-9BDE-28692DBC1F17}" dt="2024-04-30T08:43:08.660" v="2185"/>
          <ac:picMkLst>
            <pc:docMk/>
            <pc:sldMk cId="2081864151" sldId="307"/>
            <ac:picMk id="44" creationId="{1BCC9C95-480E-CE46-4735-C86FB014CE21}"/>
          </ac:picMkLst>
        </pc:picChg>
        <pc:picChg chg="add mod">
          <ac:chgData name="Dentis Lorenzo" userId="5381650f-73e9-4e5a-ac30-f18635c5d3f7" providerId="ADAL" clId="{5B3B370D-2E15-4E54-9BDE-28692DBC1F17}" dt="2024-04-30T08:43:08.660" v="2185"/>
          <ac:picMkLst>
            <pc:docMk/>
            <pc:sldMk cId="2081864151" sldId="307"/>
            <ac:picMk id="46" creationId="{CDF6FCA8-A9DD-0011-0F2A-A36EE8D0F703}"/>
          </ac:picMkLst>
        </pc:picChg>
        <pc:picChg chg="add mod">
          <ac:chgData name="Dentis Lorenzo" userId="5381650f-73e9-4e5a-ac30-f18635c5d3f7" providerId="ADAL" clId="{5B3B370D-2E15-4E54-9BDE-28692DBC1F17}" dt="2024-04-30T08:43:08.660" v="2185"/>
          <ac:picMkLst>
            <pc:docMk/>
            <pc:sldMk cId="2081864151" sldId="307"/>
            <ac:picMk id="50" creationId="{259E0AC8-D69E-5854-1EA7-2B3FBBC2D969}"/>
          </ac:picMkLst>
        </pc:picChg>
        <pc:cxnChg chg="add del mod">
          <ac:chgData name="Dentis Lorenzo" userId="5381650f-73e9-4e5a-ac30-f18635c5d3f7" providerId="ADAL" clId="{5B3B370D-2E15-4E54-9BDE-28692DBC1F17}" dt="2024-04-30T08:42:59.966" v="2184" actId="478"/>
          <ac:cxnSpMkLst>
            <pc:docMk/>
            <pc:sldMk cId="2081864151" sldId="307"/>
            <ac:cxnSpMk id="15" creationId="{D05AB160-7CA7-75F5-9820-3D1E580EE346}"/>
          </ac:cxnSpMkLst>
        </pc:cxnChg>
        <pc:cxnChg chg="add del mod">
          <ac:chgData name="Dentis Lorenzo" userId="5381650f-73e9-4e5a-ac30-f18635c5d3f7" providerId="ADAL" clId="{5B3B370D-2E15-4E54-9BDE-28692DBC1F17}" dt="2024-04-30T08:42:59.966" v="2184" actId="478"/>
          <ac:cxnSpMkLst>
            <pc:docMk/>
            <pc:sldMk cId="2081864151" sldId="307"/>
            <ac:cxnSpMk id="18" creationId="{A48A7022-7AC6-9DB3-70BA-9A1686EC4A9E}"/>
          </ac:cxnSpMkLst>
        </pc:cxnChg>
        <pc:cxnChg chg="add del mod">
          <ac:chgData name="Dentis Lorenzo" userId="5381650f-73e9-4e5a-ac30-f18635c5d3f7" providerId="ADAL" clId="{5B3B370D-2E15-4E54-9BDE-28692DBC1F17}" dt="2024-04-30T08:42:59.966" v="2184" actId="478"/>
          <ac:cxnSpMkLst>
            <pc:docMk/>
            <pc:sldMk cId="2081864151" sldId="307"/>
            <ac:cxnSpMk id="20" creationId="{D1D88963-372B-6CED-8600-2DDE6C176E98}"/>
          </ac:cxnSpMkLst>
        </pc:cxnChg>
        <pc:cxnChg chg="add del mod">
          <ac:chgData name="Dentis Lorenzo" userId="5381650f-73e9-4e5a-ac30-f18635c5d3f7" providerId="ADAL" clId="{5B3B370D-2E15-4E54-9BDE-28692DBC1F17}" dt="2024-04-30T08:42:59.966" v="2184" actId="478"/>
          <ac:cxnSpMkLst>
            <pc:docMk/>
            <pc:sldMk cId="2081864151" sldId="307"/>
            <ac:cxnSpMk id="22" creationId="{69035C8A-B4D9-22A6-2BA9-EAB04C705D1C}"/>
          </ac:cxnSpMkLst>
        </pc:cxnChg>
        <pc:cxnChg chg="add del mod">
          <ac:chgData name="Dentis Lorenzo" userId="5381650f-73e9-4e5a-ac30-f18635c5d3f7" providerId="ADAL" clId="{5B3B370D-2E15-4E54-9BDE-28692DBC1F17}" dt="2024-04-30T08:42:59.966" v="2184" actId="478"/>
          <ac:cxnSpMkLst>
            <pc:docMk/>
            <pc:sldMk cId="2081864151" sldId="307"/>
            <ac:cxnSpMk id="23" creationId="{9FF190C8-4012-BC12-757E-8C86303A2D69}"/>
          </ac:cxnSpMkLst>
        </pc:cxnChg>
        <pc:cxnChg chg="add del mod">
          <ac:chgData name="Dentis Lorenzo" userId="5381650f-73e9-4e5a-ac30-f18635c5d3f7" providerId="ADAL" clId="{5B3B370D-2E15-4E54-9BDE-28692DBC1F17}" dt="2024-04-30T08:42:59.966" v="2184" actId="478"/>
          <ac:cxnSpMkLst>
            <pc:docMk/>
            <pc:sldMk cId="2081864151" sldId="307"/>
            <ac:cxnSpMk id="26" creationId="{F014CD4F-17E4-DE95-22F3-18F7F37BB534}"/>
          </ac:cxnSpMkLst>
        </pc:cxnChg>
        <pc:cxnChg chg="add mod">
          <ac:chgData name="Dentis Lorenzo" userId="5381650f-73e9-4e5a-ac30-f18635c5d3f7" providerId="ADAL" clId="{5B3B370D-2E15-4E54-9BDE-28692DBC1F17}" dt="2024-04-30T08:43:08.660" v="2185"/>
          <ac:cxnSpMkLst>
            <pc:docMk/>
            <pc:sldMk cId="2081864151" sldId="307"/>
            <ac:cxnSpMk id="40" creationId="{3D69D587-7DA7-7A4A-BE81-27B04A3030AE}"/>
          </ac:cxnSpMkLst>
        </pc:cxnChg>
        <pc:cxnChg chg="add mod">
          <ac:chgData name="Dentis Lorenzo" userId="5381650f-73e9-4e5a-ac30-f18635c5d3f7" providerId="ADAL" clId="{5B3B370D-2E15-4E54-9BDE-28692DBC1F17}" dt="2024-04-30T08:43:08.660" v="2185"/>
          <ac:cxnSpMkLst>
            <pc:docMk/>
            <pc:sldMk cId="2081864151" sldId="307"/>
            <ac:cxnSpMk id="43" creationId="{0CFDF9C0-05D8-46CF-646E-B5F65775AE64}"/>
          </ac:cxnSpMkLst>
        </pc:cxnChg>
        <pc:cxnChg chg="add mod">
          <ac:chgData name="Dentis Lorenzo" userId="5381650f-73e9-4e5a-ac30-f18635c5d3f7" providerId="ADAL" clId="{5B3B370D-2E15-4E54-9BDE-28692DBC1F17}" dt="2024-04-30T08:43:08.660" v="2185"/>
          <ac:cxnSpMkLst>
            <pc:docMk/>
            <pc:sldMk cId="2081864151" sldId="307"/>
            <ac:cxnSpMk id="45" creationId="{AB96DC97-3CDA-1A00-B932-9BE637A636A9}"/>
          </ac:cxnSpMkLst>
        </pc:cxnChg>
        <pc:cxnChg chg="add mod">
          <ac:chgData name="Dentis Lorenzo" userId="5381650f-73e9-4e5a-ac30-f18635c5d3f7" providerId="ADAL" clId="{5B3B370D-2E15-4E54-9BDE-28692DBC1F17}" dt="2024-04-30T08:43:08.660" v="2185"/>
          <ac:cxnSpMkLst>
            <pc:docMk/>
            <pc:sldMk cId="2081864151" sldId="307"/>
            <ac:cxnSpMk id="47" creationId="{85AB51EF-3491-951E-05E8-EE977CB7C5BF}"/>
          </ac:cxnSpMkLst>
        </pc:cxnChg>
        <pc:cxnChg chg="add mod">
          <ac:chgData name="Dentis Lorenzo" userId="5381650f-73e9-4e5a-ac30-f18635c5d3f7" providerId="ADAL" clId="{5B3B370D-2E15-4E54-9BDE-28692DBC1F17}" dt="2024-04-30T08:43:08.660" v="2185"/>
          <ac:cxnSpMkLst>
            <pc:docMk/>
            <pc:sldMk cId="2081864151" sldId="307"/>
            <ac:cxnSpMk id="48" creationId="{6D14C40F-27A8-F805-B685-26A5BFC77085}"/>
          </ac:cxnSpMkLst>
        </pc:cxnChg>
        <pc:cxnChg chg="add mod">
          <ac:chgData name="Dentis Lorenzo" userId="5381650f-73e9-4e5a-ac30-f18635c5d3f7" providerId="ADAL" clId="{5B3B370D-2E15-4E54-9BDE-28692DBC1F17}" dt="2024-04-30T08:43:08.660" v="2185"/>
          <ac:cxnSpMkLst>
            <pc:docMk/>
            <pc:sldMk cId="2081864151" sldId="307"/>
            <ac:cxnSpMk id="51" creationId="{B7844305-78FE-3728-6B30-1DC1A65F3F21}"/>
          </ac:cxnSpMkLst>
        </pc:cxnChg>
      </pc:sldChg>
      <pc:sldChg chg="new del">
        <pc:chgData name="Dentis Lorenzo" userId="5381650f-73e9-4e5a-ac30-f18635c5d3f7" providerId="ADAL" clId="{5B3B370D-2E15-4E54-9BDE-28692DBC1F17}" dt="2024-04-30T08:12:05.716" v="1951" actId="47"/>
        <pc:sldMkLst>
          <pc:docMk/>
          <pc:sldMk cId="311045089" sldId="308"/>
        </pc:sldMkLst>
      </pc:sldChg>
      <pc:sldChg chg="addSp delSp modSp add mod modTransition">
        <pc:chgData name="Dentis Lorenzo" userId="5381650f-73e9-4e5a-ac30-f18635c5d3f7" providerId="ADAL" clId="{5B3B370D-2E15-4E54-9BDE-28692DBC1F17}" dt="2024-05-09T16:08:45.162" v="4941" actId="1035"/>
        <pc:sldMkLst>
          <pc:docMk/>
          <pc:sldMk cId="3318915277" sldId="308"/>
        </pc:sldMkLst>
        <pc:spChg chg="add mod ord">
          <ac:chgData name="Dentis Lorenzo" userId="5381650f-73e9-4e5a-ac30-f18635c5d3f7" providerId="ADAL" clId="{5B3B370D-2E15-4E54-9BDE-28692DBC1F17}" dt="2024-04-30T08:46:54.745" v="2231" actId="14100"/>
          <ac:spMkLst>
            <pc:docMk/>
            <pc:sldMk cId="3318915277" sldId="308"/>
            <ac:spMk id="3" creationId="{085F2AA8-B1A5-B354-715D-5092E5136503}"/>
          </ac:spMkLst>
        </pc:spChg>
        <pc:spChg chg="add del mod">
          <ac:chgData name="Dentis Lorenzo" userId="5381650f-73e9-4e5a-ac30-f18635c5d3f7" providerId="ADAL" clId="{5B3B370D-2E15-4E54-9BDE-28692DBC1F17}" dt="2024-04-30T08:30:17.212" v="1968"/>
          <ac:spMkLst>
            <pc:docMk/>
            <pc:sldMk cId="3318915277" sldId="308"/>
            <ac:spMk id="5" creationId="{DED7A9E1-5866-02A7-42CB-FB6A5BCDA090}"/>
          </ac:spMkLst>
        </pc:spChg>
        <pc:spChg chg="del">
          <ac:chgData name="Dentis Lorenzo" userId="5381650f-73e9-4e5a-ac30-f18635c5d3f7" providerId="ADAL" clId="{5B3B370D-2E15-4E54-9BDE-28692DBC1F17}" dt="2024-04-30T08:12:15.343" v="1953" actId="478"/>
          <ac:spMkLst>
            <pc:docMk/>
            <pc:sldMk cId="3318915277" sldId="308"/>
            <ac:spMk id="7" creationId="{772AD3D2-CC94-1A0E-5D88-41930D85B61F}"/>
          </ac:spMkLst>
        </pc:spChg>
        <pc:spChg chg="del">
          <ac:chgData name="Dentis Lorenzo" userId="5381650f-73e9-4e5a-ac30-f18635c5d3f7" providerId="ADAL" clId="{5B3B370D-2E15-4E54-9BDE-28692DBC1F17}" dt="2024-04-30T08:12:15.343" v="1953" actId="478"/>
          <ac:spMkLst>
            <pc:docMk/>
            <pc:sldMk cId="3318915277" sldId="308"/>
            <ac:spMk id="8" creationId="{75968816-35D8-8297-FC15-AD3D348AE49F}"/>
          </ac:spMkLst>
        </pc:spChg>
        <pc:spChg chg="del">
          <ac:chgData name="Dentis Lorenzo" userId="5381650f-73e9-4e5a-ac30-f18635c5d3f7" providerId="ADAL" clId="{5B3B370D-2E15-4E54-9BDE-28692DBC1F17}" dt="2024-04-30T08:12:15.343" v="1953" actId="478"/>
          <ac:spMkLst>
            <pc:docMk/>
            <pc:sldMk cId="3318915277" sldId="308"/>
            <ac:spMk id="9" creationId="{2C2CABB7-46E6-D16E-B1A6-3C2C660F95B6}"/>
          </ac:spMkLst>
        </pc:spChg>
        <pc:spChg chg="del">
          <ac:chgData name="Dentis Lorenzo" userId="5381650f-73e9-4e5a-ac30-f18635c5d3f7" providerId="ADAL" clId="{5B3B370D-2E15-4E54-9BDE-28692DBC1F17}" dt="2024-04-30T08:12:22.154" v="1954" actId="478"/>
          <ac:spMkLst>
            <pc:docMk/>
            <pc:sldMk cId="3318915277" sldId="308"/>
            <ac:spMk id="10" creationId="{10522962-5287-4C18-F6AB-3D9C0ADAEB05}"/>
          </ac:spMkLst>
        </pc:spChg>
        <pc:spChg chg="del">
          <ac:chgData name="Dentis Lorenzo" userId="5381650f-73e9-4e5a-ac30-f18635c5d3f7" providerId="ADAL" clId="{5B3B370D-2E15-4E54-9BDE-28692DBC1F17}" dt="2024-04-30T08:12:22.154" v="1954" actId="478"/>
          <ac:spMkLst>
            <pc:docMk/>
            <pc:sldMk cId="3318915277" sldId="308"/>
            <ac:spMk id="11" creationId="{197892F1-A605-A95D-D0A3-DBD882F96704}"/>
          </ac:spMkLst>
        </pc:spChg>
        <pc:spChg chg="del">
          <ac:chgData name="Dentis Lorenzo" userId="5381650f-73e9-4e5a-ac30-f18635c5d3f7" providerId="ADAL" clId="{5B3B370D-2E15-4E54-9BDE-28692DBC1F17}" dt="2024-04-30T08:12:15.343" v="1953" actId="478"/>
          <ac:spMkLst>
            <pc:docMk/>
            <pc:sldMk cId="3318915277" sldId="308"/>
            <ac:spMk id="12" creationId="{504C7957-53B8-46CA-FF67-0E7D99F7E25D}"/>
          </ac:spMkLst>
        </pc:spChg>
        <pc:spChg chg="del">
          <ac:chgData name="Dentis Lorenzo" userId="5381650f-73e9-4e5a-ac30-f18635c5d3f7" providerId="ADAL" clId="{5B3B370D-2E15-4E54-9BDE-28692DBC1F17}" dt="2024-04-30T08:12:15.343" v="1953" actId="478"/>
          <ac:spMkLst>
            <pc:docMk/>
            <pc:sldMk cId="3318915277" sldId="308"/>
            <ac:spMk id="13" creationId="{CC660BD0-49A4-B640-0629-D7501CA2A95B}"/>
          </ac:spMkLst>
        </pc:spChg>
        <pc:spChg chg="del">
          <ac:chgData name="Dentis Lorenzo" userId="5381650f-73e9-4e5a-ac30-f18635c5d3f7" providerId="ADAL" clId="{5B3B370D-2E15-4E54-9BDE-28692DBC1F17}" dt="2024-04-30T08:12:15.343" v="1953" actId="478"/>
          <ac:spMkLst>
            <pc:docMk/>
            <pc:sldMk cId="3318915277" sldId="308"/>
            <ac:spMk id="14" creationId="{F8ED6281-9E8B-DA65-A123-BBC08C9F6F41}"/>
          </ac:spMkLst>
        </pc:spChg>
        <pc:spChg chg="del">
          <ac:chgData name="Dentis Lorenzo" userId="5381650f-73e9-4e5a-ac30-f18635c5d3f7" providerId="ADAL" clId="{5B3B370D-2E15-4E54-9BDE-28692DBC1F17}" dt="2024-04-30T08:12:22.154" v="1954" actId="478"/>
          <ac:spMkLst>
            <pc:docMk/>
            <pc:sldMk cId="3318915277" sldId="308"/>
            <ac:spMk id="16" creationId="{F60B43EE-D733-BFB5-2094-C2D420F1800A}"/>
          </ac:spMkLst>
        </pc:spChg>
        <pc:spChg chg="del">
          <ac:chgData name="Dentis Lorenzo" userId="5381650f-73e9-4e5a-ac30-f18635c5d3f7" providerId="ADAL" clId="{5B3B370D-2E15-4E54-9BDE-28692DBC1F17}" dt="2024-04-30T08:12:15.343" v="1953" actId="478"/>
          <ac:spMkLst>
            <pc:docMk/>
            <pc:sldMk cId="3318915277" sldId="308"/>
            <ac:spMk id="17" creationId="{B0FAB0FA-A2B0-008D-55ED-498B80D7C9C6}"/>
          </ac:spMkLst>
        </pc:spChg>
        <pc:spChg chg="del">
          <ac:chgData name="Dentis Lorenzo" userId="5381650f-73e9-4e5a-ac30-f18635c5d3f7" providerId="ADAL" clId="{5B3B370D-2E15-4E54-9BDE-28692DBC1F17}" dt="2024-04-30T08:12:15.343" v="1953" actId="478"/>
          <ac:spMkLst>
            <pc:docMk/>
            <pc:sldMk cId="3318915277" sldId="308"/>
            <ac:spMk id="24" creationId="{14F75C5E-45C9-6F98-B2C6-3D2D54CEF1DD}"/>
          </ac:spMkLst>
        </pc:spChg>
        <pc:spChg chg="add mod">
          <ac:chgData name="Dentis Lorenzo" userId="5381650f-73e9-4e5a-ac30-f18635c5d3f7" providerId="ADAL" clId="{5B3B370D-2E15-4E54-9BDE-28692DBC1F17}" dt="2024-04-30T08:42:03.892" v="2174" actId="1076"/>
          <ac:spMkLst>
            <pc:docMk/>
            <pc:sldMk cId="3318915277" sldId="308"/>
            <ac:spMk id="27" creationId="{84A1040C-CAB3-7A71-548D-D344A85E2C5D}"/>
          </ac:spMkLst>
        </pc:spChg>
        <pc:spChg chg="add mod">
          <ac:chgData name="Dentis Lorenzo" userId="5381650f-73e9-4e5a-ac30-f18635c5d3f7" providerId="ADAL" clId="{5B3B370D-2E15-4E54-9BDE-28692DBC1F17}" dt="2024-04-30T08:47:30.536" v="2235" actId="1076"/>
          <ac:spMkLst>
            <pc:docMk/>
            <pc:sldMk cId="3318915277" sldId="308"/>
            <ac:spMk id="29" creationId="{FB225846-B617-D350-14AD-0FDB73A735E8}"/>
          </ac:spMkLst>
        </pc:spChg>
        <pc:spChg chg="add del mod">
          <ac:chgData name="Dentis Lorenzo" userId="5381650f-73e9-4e5a-ac30-f18635c5d3f7" providerId="ADAL" clId="{5B3B370D-2E15-4E54-9BDE-28692DBC1F17}" dt="2024-04-30T08:36:33.860" v="2069" actId="478"/>
          <ac:spMkLst>
            <pc:docMk/>
            <pc:sldMk cId="3318915277" sldId="308"/>
            <ac:spMk id="30" creationId="{073EA6A5-C9CC-25C1-443A-7887D12B5FF9}"/>
          </ac:spMkLst>
        </pc:spChg>
        <pc:spChg chg="add del mod">
          <ac:chgData name="Dentis Lorenzo" userId="5381650f-73e9-4e5a-ac30-f18635c5d3f7" providerId="ADAL" clId="{5B3B370D-2E15-4E54-9BDE-28692DBC1F17}" dt="2024-04-30T08:36:34.648" v="2070" actId="478"/>
          <ac:spMkLst>
            <pc:docMk/>
            <pc:sldMk cId="3318915277" sldId="308"/>
            <ac:spMk id="31" creationId="{32867121-7338-80C4-7F6A-EB8A55985F5B}"/>
          </ac:spMkLst>
        </pc:spChg>
        <pc:spChg chg="add del mod">
          <ac:chgData name="Dentis Lorenzo" userId="5381650f-73e9-4e5a-ac30-f18635c5d3f7" providerId="ADAL" clId="{5B3B370D-2E15-4E54-9BDE-28692DBC1F17}" dt="2024-04-30T08:36:39.220" v="2071" actId="478"/>
          <ac:spMkLst>
            <pc:docMk/>
            <pc:sldMk cId="3318915277" sldId="308"/>
            <ac:spMk id="32" creationId="{97E679FD-1CE3-18EB-01D0-410378ACA6D6}"/>
          </ac:spMkLst>
        </pc:spChg>
        <pc:spChg chg="add del mod">
          <ac:chgData name="Dentis Lorenzo" userId="5381650f-73e9-4e5a-ac30-f18635c5d3f7" providerId="ADAL" clId="{5B3B370D-2E15-4E54-9BDE-28692DBC1F17}" dt="2024-04-30T08:36:21.095" v="2066" actId="478"/>
          <ac:spMkLst>
            <pc:docMk/>
            <pc:sldMk cId="3318915277" sldId="308"/>
            <ac:spMk id="33" creationId="{5BBFCC29-8FC7-9EC4-1814-7489EF99456C}"/>
          </ac:spMkLst>
        </pc:spChg>
        <pc:spChg chg="add del mod">
          <ac:chgData name="Dentis Lorenzo" userId="5381650f-73e9-4e5a-ac30-f18635c5d3f7" providerId="ADAL" clId="{5B3B370D-2E15-4E54-9BDE-28692DBC1F17}" dt="2024-04-30T08:36:23.067" v="2067" actId="478"/>
          <ac:spMkLst>
            <pc:docMk/>
            <pc:sldMk cId="3318915277" sldId="308"/>
            <ac:spMk id="34" creationId="{5751C488-5DA9-2143-66B4-90CC3C6AB8A2}"/>
          </ac:spMkLst>
        </pc:spChg>
        <pc:spChg chg="add mod">
          <ac:chgData name="Dentis Lorenzo" userId="5381650f-73e9-4e5a-ac30-f18635c5d3f7" providerId="ADAL" clId="{5B3B370D-2E15-4E54-9BDE-28692DBC1F17}" dt="2024-04-30T08:47:30.536" v="2235" actId="1076"/>
          <ac:spMkLst>
            <pc:docMk/>
            <pc:sldMk cId="3318915277" sldId="308"/>
            <ac:spMk id="35" creationId="{4E749715-3470-B561-5847-15A3862E18A0}"/>
          </ac:spMkLst>
        </pc:spChg>
        <pc:spChg chg="add mod">
          <ac:chgData name="Dentis Lorenzo" userId="5381650f-73e9-4e5a-ac30-f18635c5d3f7" providerId="ADAL" clId="{5B3B370D-2E15-4E54-9BDE-28692DBC1F17}" dt="2024-04-30T08:47:30.536" v="2235" actId="1076"/>
          <ac:spMkLst>
            <pc:docMk/>
            <pc:sldMk cId="3318915277" sldId="308"/>
            <ac:spMk id="36" creationId="{18E31E18-2D9D-7988-99D4-C0D63B8B4EE3}"/>
          </ac:spMkLst>
        </pc:spChg>
        <pc:spChg chg="add del mod">
          <ac:chgData name="Dentis Lorenzo" userId="5381650f-73e9-4e5a-ac30-f18635c5d3f7" providerId="ADAL" clId="{5B3B370D-2E15-4E54-9BDE-28692DBC1F17}" dt="2024-04-30T08:41:17.397" v="2123" actId="478"/>
          <ac:spMkLst>
            <pc:docMk/>
            <pc:sldMk cId="3318915277" sldId="308"/>
            <ac:spMk id="37" creationId="{19D634B0-B679-32D7-03A4-79C7A8080FDB}"/>
          </ac:spMkLst>
        </pc:spChg>
        <pc:spChg chg="add del mod">
          <ac:chgData name="Dentis Lorenzo" userId="5381650f-73e9-4e5a-ac30-f18635c5d3f7" providerId="ADAL" clId="{5B3B370D-2E15-4E54-9BDE-28692DBC1F17}" dt="2024-04-30T08:38:35.018" v="2108" actId="478"/>
          <ac:spMkLst>
            <pc:docMk/>
            <pc:sldMk cId="3318915277" sldId="308"/>
            <ac:spMk id="38" creationId="{002A273B-5649-C213-D303-9DCAF7995C90}"/>
          </ac:spMkLst>
        </pc:spChg>
        <pc:spChg chg="add del mod">
          <ac:chgData name="Dentis Lorenzo" userId="5381650f-73e9-4e5a-ac30-f18635c5d3f7" providerId="ADAL" clId="{5B3B370D-2E15-4E54-9BDE-28692DBC1F17}" dt="2024-04-30T08:41:48.199" v="2173" actId="478"/>
          <ac:spMkLst>
            <pc:docMk/>
            <pc:sldMk cId="3318915277" sldId="308"/>
            <ac:spMk id="39" creationId="{A82CEC90-406B-0C00-09AF-490FFCE3BA06}"/>
          </ac:spMkLst>
        </pc:spChg>
        <pc:spChg chg="add mod">
          <ac:chgData name="Dentis Lorenzo" userId="5381650f-73e9-4e5a-ac30-f18635c5d3f7" providerId="ADAL" clId="{5B3B370D-2E15-4E54-9BDE-28692DBC1F17}" dt="2024-04-30T08:42:13.812" v="2175" actId="1076"/>
          <ac:spMkLst>
            <pc:docMk/>
            <pc:sldMk cId="3318915277" sldId="308"/>
            <ac:spMk id="40" creationId="{111EDA0A-022B-E8C2-2D6E-5D5074378C60}"/>
          </ac:spMkLst>
        </pc:spChg>
        <pc:spChg chg="add del mod">
          <ac:chgData name="Dentis Lorenzo" userId="5381650f-73e9-4e5a-ac30-f18635c5d3f7" providerId="ADAL" clId="{5B3B370D-2E15-4E54-9BDE-28692DBC1F17}" dt="2024-04-30T08:39:01.136" v="2115" actId="478"/>
          <ac:spMkLst>
            <pc:docMk/>
            <pc:sldMk cId="3318915277" sldId="308"/>
            <ac:spMk id="41" creationId="{D9C25E4F-AAB7-CBD9-C50D-02129C970581}"/>
          </ac:spMkLst>
        </pc:spChg>
        <pc:spChg chg="add mod">
          <ac:chgData name="Dentis Lorenzo" userId="5381650f-73e9-4e5a-ac30-f18635c5d3f7" providerId="ADAL" clId="{5B3B370D-2E15-4E54-9BDE-28692DBC1F17}" dt="2024-04-30T08:43:45.653" v="2188" actId="1076"/>
          <ac:spMkLst>
            <pc:docMk/>
            <pc:sldMk cId="3318915277" sldId="308"/>
            <ac:spMk id="42" creationId="{50024AA8-67C6-D3A4-4478-C169B3395FFD}"/>
          </ac:spMkLst>
        </pc:spChg>
        <pc:spChg chg="add mod">
          <ac:chgData name="Dentis Lorenzo" userId="5381650f-73e9-4e5a-ac30-f18635c5d3f7" providerId="ADAL" clId="{5B3B370D-2E15-4E54-9BDE-28692DBC1F17}" dt="2024-04-30T08:45:35.538" v="2224" actId="20577"/>
          <ac:spMkLst>
            <pc:docMk/>
            <pc:sldMk cId="3318915277" sldId="308"/>
            <ac:spMk id="43" creationId="{8A658792-4A79-8E72-9EE8-7BAF786DEFE9}"/>
          </ac:spMkLst>
        </pc:spChg>
        <pc:spChg chg="add mod">
          <ac:chgData name="Dentis Lorenzo" userId="5381650f-73e9-4e5a-ac30-f18635c5d3f7" providerId="ADAL" clId="{5B3B370D-2E15-4E54-9BDE-28692DBC1F17}" dt="2024-04-30T08:47:34.378" v="2245" actId="20577"/>
          <ac:spMkLst>
            <pc:docMk/>
            <pc:sldMk cId="3318915277" sldId="308"/>
            <ac:spMk id="51" creationId="{327690DB-028C-864C-7ED8-E35E73AF926B}"/>
          </ac:spMkLst>
        </pc:spChg>
        <pc:spChg chg="add mod">
          <ac:chgData name="Dentis Lorenzo" userId="5381650f-73e9-4e5a-ac30-f18635c5d3f7" providerId="ADAL" clId="{5B3B370D-2E15-4E54-9BDE-28692DBC1F17}" dt="2024-04-30T08:47:34.525" v="2246"/>
          <ac:spMkLst>
            <pc:docMk/>
            <pc:sldMk cId="3318915277" sldId="308"/>
            <ac:spMk id="52" creationId="{2C2E16F6-1243-20E1-2DE2-A25DD01CE701}"/>
          </ac:spMkLst>
        </pc:spChg>
        <pc:spChg chg="add mod">
          <ac:chgData name="Dentis Lorenzo" userId="5381650f-73e9-4e5a-ac30-f18635c5d3f7" providerId="ADAL" clId="{5B3B370D-2E15-4E54-9BDE-28692DBC1F17}" dt="2024-04-30T08:47:34.745" v="2247"/>
          <ac:spMkLst>
            <pc:docMk/>
            <pc:sldMk cId="3318915277" sldId="308"/>
            <ac:spMk id="53" creationId="{0F8C72C1-F4DA-D4DB-F18E-B5727C68CDEF}"/>
          </ac:spMkLst>
        </pc:spChg>
        <pc:spChg chg="add del mod">
          <ac:chgData name="Dentis Lorenzo" userId="5381650f-73e9-4e5a-ac30-f18635c5d3f7" providerId="ADAL" clId="{5B3B370D-2E15-4E54-9BDE-28692DBC1F17}" dt="2024-04-30T08:47:31.358" v="2239" actId="11529"/>
          <ac:spMkLst>
            <pc:docMk/>
            <pc:sldMk cId="3318915277" sldId="308"/>
            <ac:spMk id="60" creationId="{2B6CD74F-2C8C-A5B6-083E-349A6F79A3C8}"/>
          </ac:spMkLst>
        </pc:spChg>
        <pc:spChg chg="add del mod">
          <ac:chgData name="Dentis Lorenzo" userId="5381650f-73e9-4e5a-ac30-f18635c5d3f7" providerId="ADAL" clId="{5B3B370D-2E15-4E54-9BDE-28692DBC1F17}" dt="2024-04-30T08:48:23.044" v="2260" actId="478"/>
          <ac:spMkLst>
            <pc:docMk/>
            <pc:sldMk cId="3318915277" sldId="308"/>
            <ac:spMk id="68" creationId="{B590364E-D43A-B303-CEFE-D39524742C55}"/>
          </ac:spMkLst>
        </pc:spChg>
        <pc:spChg chg="add mod">
          <ac:chgData name="Dentis Lorenzo" userId="5381650f-73e9-4e5a-ac30-f18635c5d3f7" providerId="ADAL" clId="{5B3B370D-2E15-4E54-9BDE-28692DBC1F17}" dt="2024-04-30T08:50:59.919" v="2323" actId="1076"/>
          <ac:spMkLst>
            <pc:docMk/>
            <pc:sldMk cId="3318915277" sldId="308"/>
            <ac:spMk id="69" creationId="{57FA996C-0EA9-87DF-6FC4-17CF06D83E90}"/>
          </ac:spMkLst>
        </pc:spChg>
        <pc:spChg chg="add mod">
          <ac:chgData name="Dentis Lorenzo" userId="5381650f-73e9-4e5a-ac30-f18635c5d3f7" providerId="ADAL" clId="{5B3B370D-2E15-4E54-9BDE-28692DBC1F17}" dt="2024-04-30T08:51:01.326" v="2324" actId="1076"/>
          <ac:spMkLst>
            <pc:docMk/>
            <pc:sldMk cId="3318915277" sldId="308"/>
            <ac:spMk id="70" creationId="{9AE54DAE-D267-CCCF-86A7-F617F03CDFA6}"/>
          </ac:spMkLst>
        </pc:spChg>
        <pc:spChg chg="add del mod">
          <ac:chgData name="Dentis Lorenzo" userId="5381650f-73e9-4e5a-ac30-f18635c5d3f7" providerId="ADAL" clId="{5B3B370D-2E15-4E54-9BDE-28692DBC1F17}" dt="2024-05-09T16:08:45.162" v="4941" actId="1035"/>
          <ac:spMkLst>
            <pc:docMk/>
            <pc:sldMk cId="3318915277" sldId="308"/>
            <ac:spMk id="71" creationId="{DE8BB7E4-4FF1-5C42-C340-4A2927825652}"/>
          </ac:spMkLst>
        </pc:spChg>
        <pc:picChg chg="del">
          <ac:chgData name="Dentis Lorenzo" userId="5381650f-73e9-4e5a-ac30-f18635c5d3f7" providerId="ADAL" clId="{5B3B370D-2E15-4E54-9BDE-28692DBC1F17}" dt="2024-04-30T08:12:15.343" v="1953" actId="478"/>
          <ac:picMkLst>
            <pc:docMk/>
            <pc:sldMk cId="3318915277" sldId="308"/>
            <ac:picMk id="19" creationId="{127A8C3D-B825-5B5C-196E-31476988BE7B}"/>
          </ac:picMkLst>
        </pc:picChg>
        <pc:picChg chg="del">
          <ac:chgData name="Dentis Lorenzo" userId="5381650f-73e9-4e5a-ac30-f18635c5d3f7" providerId="ADAL" clId="{5B3B370D-2E15-4E54-9BDE-28692DBC1F17}" dt="2024-04-30T08:12:15.343" v="1953" actId="478"/>
          <ac:picMkLst>
            <pc:docMk/>
            <pc:sldMk cId="3318915277" sldId="308"/>
            <ac:picMk id="21" creationId="{7DCADBAB-BAF0-231B-64D6-F442A697E839}"/>
          </ac:picMkLst>
        </pc:picChg>
        <pc:picChg chg="del">
          <ac:chgData name="Dentis Lorenzo" userId="5381650f-73e9-4e5a-ac30-f18635c5d3f7" providerId="ADAL" clId="{5B3B370D-2E15-4E54-9BDE-28692DBC1F17}" dt="2024-04-30T08:12:15.343" v="1953" actId="478"/>
          <ac:picMkLst>
            <pc:docMk/>
            <pc:sldMk cId="3318915277" sldId="308"/>
            <ac:picMk id="25" creationId="{00A7CA7E-CBCA-7FA4-AEF8-A72D3C54AEE4}"/>
          </ac:picMkLst>
        </pc:picChg>
        <pc:cxnChg chg="del">
          <ac:chgData name="Dentis Lorenzo" userId="5381650f-73e9-4e5a-ac30-f18635c5d3f7" providerId="ADAL" clId="{5B3B370D-2E15-4E54-9BDE-28692DBC1F17}" dt="2024-04-30T08:12:15.343" v="1953" actId="478"/>
          <ac:cxnSpMkLst>
            <pc:docMk/>
            <pc:sldMk cId="3318915277" sldId="308"/>
            <ac:cxnSpMk id="15" creationId="{D05AB160-7CA7-75F5-9820-3D1E580EE346}"/>
          </ac:cxnSpMkLst>
        </pc:cxnChg>
        <pc:cxnChg chg="del">
          <ac:chgData name="Dentis Lorenzo" userId="5381650f-73e9-4e5a-ac30-f18635c5d3f7" providerId="ADAL" clId="{5B3B370D-2E15-4E54-9BDE-28692DBC1F17}" dt="2024-04-30T08:12:15.343" v="1953" actId="478"/>
          <ac:cxnSpMkLst>
            <pc:docMk/>
            <pc:sldMk cId="3318915277" sldId="308"/>
            <ac:cxnSpMk id="18" creationId="{A48A7022-7AC6-9DB3-70BA-9A1686EC4A9E}"/>
          </ac:cxnSpMkLst>
        </pc:cxnChg>
        <pc:cxnChg chg="del mod">
          <ac:chgData name="Dentis Lorenzo" userId="5381650f-73e9-4e5a-ac30-f18635c5d3f7" providerId="ADAL" clId="{5B3B370D-2E15-4E54-9BDE-28692DBC1F17}" dt="2024-04-30T08:12:15.343" v="1953" actId="478"/>
          <ac:cxnSpMkLst>
            <pc:docMk/>
            <pc:sldMk cId="3318915277" sldId="308"/>
            <ac:cxnSpMk id="20" creationId="{D1D88963-372B-6CED-8600-2DDE6C176E98}"/>
          </ac:cxnSpMkLst>
        </pc:cxnChg>
        <pc:cxnChg chg="del mod">
          <ac:chgData name="Dentis Lorenzo" userId="5381650f-73e9-4e5a-ac30-f18635c5d3f7" providerId="ADAL" clId="{5B3B370D-2E15-4E54-9BDE-28692DBC1F17}" dt="2024-04-30T08:12:15.343" v="1953" actId="478"/>
          <ac:cxnSpMkLst>
            <pc:docMk/>
            <pc:sldMk cId="3318915277" sldId="308"/>
            <ac:cxnSpMk id="22" creationId="{69035C8A-B4D9-22A6-2BA9-EAB04C705D1C}"/>
          </ac:cxnSpMkLst>
        </pc:cxnChg>
        <pc:cxnChg chg="del">
          <ac:chgData name="Dentis Lorenzo" userId="5381650f-73e9-4e5a-ac30-f18635c5d3f7" providerId="ADAL" clId="{5B3B370D-2E15-4E54-9BDE-28692DBC1F17}" dt="2024-04-30T08:12:15.343" v="1953" actId="478"/>
          <ac:cxnSpMkLst>
            <pc:docMk/>
            <pc:sldMk cId="3318915277" sldId="308"/>
            <ac:cxnSpMk id="23" creationId="{9FF190C8-4012-BC12-757E-8C86303A2D69}"/>
          </ac:cxnSpMkLst>
        </pc:cxnChg>
        <pc:cxnChg chg="del mod">
          <ac:chgData name="Dentis Lorenzo" userId="5381650f-73e9-4e5a-ac30-f18635c5d3f7" providerId="ADAL" clId="{5B3B370D-2E15-4E54-9BDE-28692DBC1F17}" dt="2024-04-30T08:12:15.343" v="1953" actId="478"/>
          <ac:cxnSpMkLst>
            <pc:docMk/>
            <pc:sldMk cId="3318915277" sldId="308"/>
            <ac:cxnSpMk id="26" creationId="{F014CD4F-17E4-DE95-22F3-18F7F37BB534}"/>
          </ac:cxnSpMkLst>
        </pc:cxnChg>
        <pc:cxnChg chg="add mod">
          <ac:chgData name="Dentis Lorenzo" userId="5381650f-73e9-4e5a-ac30-f18635c5d3f7" providerId="ADAL" clId="{5B3B370D-2E15-4E54-9BDE-28692DBC1F17}" dt="2024-04-30T08:46:54.745" v="2231" actId="14100"/>
          <ac:cxnSpMkLst>
            <pc:docMk/>
            <pc:sldMk cId="3318915277" sldId="308"/>
            <ac:cxnSpMk id="45" creationId="{E0EDA42D-DA6B-B0A9-7A9A-11E5558B5C54}"/>
          </ac:cxnSpMkLst>
        </pc:cxnChg>
        <pc:cxnChg chg="add mod">
          <ac:chgData name="Dentis Lorenzo" userId="5381650f-73e9-4e5a-ac30-f18635c5d3f7" providerId="ADAL" clId="{5B3B370D-2E15-4E54-9BDE-28692DBC1F17}" dt="2024-04-30T08:46:54.745" v="2231" actId="14100"/>
          <ac:cxnSpMkLst>
            <pc:docMk/>
            <pc:sldMk cId="3318915277" sldId="308"/>
            <ac:cxnSpMk id="47" creationId="{9CE93871-7330-8A0A-3A6B-AC62F103AE55}"/>
          </ac:cxnSpMkLst>
        </pc:cxnChg>
        <pc:cxnChg chg="add mod">
          <ac:chgData name="Dentis Lorenzo" userId="5381650f-73e9-4e5a-ac30-f18635c5d3f7" providerId="ADAL" clId="{5B3B370D-2E15-4E54-9BDE-28692DBC1F17}" dt="2024-04-30T08:46:54.745" v="2231" actId="14100"/>
          <ac:cxnSpMkLst>
            <pc:docMk/>
            <pc:sldMk cId="3318915277" sldId="308"/>
            <ac:cxnSpMk id="50" creationId="{E8599715-36B2-B1B1-3D57-9063BC3831D4}"/>
          </ac:cxnSpMkLst>
        </pc:cxnChg>
        <pc:cxnChg chg="add del mod">
          <ac:chgData name="Dentis Lorenzo" userId="5381650f-73e9-4e5a-ac30-f18635c5d3f7" providerId="ADAL" clId="{5B3B370D-2E15-4E54-9BDE-28692DBC1F17}" dt="2024-04-30T08:47:35.172" v="2248" actId="11529"/>
          <ac:cxnSpMkLst>
            <pc:docMk/>
            <pc:sldMk cId="3318915277" sldId="308"/>
            <ac:cxnSpMk id="55" creationId="{43BF7E8E-DA87-52CE-9B6C-F08340FEC3CB}"/>
          </ac:cxnSpMkLst>
        </pc:cxnChg>
        <pc:cxnChg chg="add del mod">
          <ac:chgData name="Dentis Lorenzo" userId="5381650f-73e9-4e5a-ac30-f18635c5d3f7" providerId="ADAL" clId="{5B3B370D-2E15-4E54-9BDE-28692DBC1F17}" dt="2024-04-30T08:47:37.421" v="2249" actId="11529"/>
          <ac:cxnSpMkLst>
            <pc:docMk/>
            <pc:sldMk cId="3318915277" sldId="308"/>
            <ac:cxnSpMk id="57" creationId="{81BBEE8A-79D3-A9C1-F7EE-575E9A48E57D}"/>
          </ac:cxnSpMkLst>
        </pc:cxnChg>
        <pc:cxnChg chg="add del mod">
          <ac:chgData name="Dentis Lorenzo" userId="5381650f-73e9-4e5a-ac30-f18635c5d3f7" providerId="ADAL" clId="{5B3B370D-2E15-4E54-9BDE-28692DBC1F17}" dt="2024-04-30T08:45:36.029" v="2225" actId="11529"/>
          <ac:cxnSpMkLst>
            <pc:docMk/>
            <pc:sldMk cId="3318915277" sldId="308"/>
            <ac:cxnSpMk id="59" creationId="{A79FB4CD-F95E-1D17-E0CE-BD7C3C73C549}"/>
          </ac:cxnSpMkLst>
        </pc:cxnChg>
        <pc:cxnChg chg="add">
          <ac:chgData name="Dentis Lorenzo" userId="5381650f-73e9-4e5a-ac30-f18635c5d3f7" providerId="ADAL" clId="{5B3B370D-2E15-4E54-9BDE-28692DBC1F17}" dt="2024-04-30T08:47:43" v="2250" actId="11529"/>
          <ac:cxnSpMkLst>
            <pc:docMk/>
            <pc:sldMk cId="3318915277" sldId="308"/>
            <ac:cxnSpMk id="67" creationId="{2AF5CCEB-E4EC-A6D7-90D5-2854BF245668}"/>
          </ac:cxnSpMkLst>
        </pc:cxnChg>
      </pc:sldChg>
      <pc:sldChg chg="addSp delSp modSp add del mod modShow">
        <pc:chgData name="Dentis Lorenzo" userId="5381650f-73e9-4e5a-ac30-f18635c5d3f7" providerId="ADAL" clId="{5B3B370D-2E15-4E54-9BDE-28692DBC1F17}" dt="2024-05-02T13:45:47.555" v="4787" actId="729"/>
        <pc:sldMkLst>
          <pc:docMk/>
          <pc:sldMk cId="1125085208" sldId="309"/>
        </pc:sldMkLst>
        <pc:spChg chg="del">
          <ac:chgData name="Dentis Lorenzo" userId="5381650f-73e9-4e5a-ac30-f18635c5d3f7" providerId="ADAL" clId="{5B3B370D-2E15-4E54-9BDE-28692DBC1F17}" dt="2024-04-30T09:08:27.429" v="2361" actId="478"/>
          <ac:spMkLst>
            <pc:docMk/>
            <pc:sldMk cId="1125085208" sldId="309"/>
            <ac:spMk id="3" creationId="{BF55C584-0897-354E-DAB3-A0233A2734BA}"/>
          </ac:spMkLst>
        </pc:spChg>
        <pc:spChg chg="del mod">
          <ac:chgData name="Dentis Lorenzo" userId="5381650f-73e9-4e5a-ac30-f18635c5d3f7" providerId="ADAL" clId="{5B3B370D-2E15-4E54-9BDE-28692DBC1F17}" dt="2024-04-30T09:08:54.399" v="2368" actId="478"/>
          <ac:spMkLst>
            <pc:docMk/>
            <pc:sldMk cId="1125085208" sldId="309"/>
            <ac:spMk id="5" creationId="{F669A618-CD3B-831F-E187-3F9DF2F752AC}"/>
          </ac:spMkLst>
        </pc:spChg>
        <pc:picChg chg="add mod">
          <ac:chgData name="Dentis Lorenzo" userId="5381650f-73e9-4e5a-ac30-f18635c5d3f7" providerId="ADAL" clId="{5B3B370D-2E15-4E54-9BDE-28692DBC1F17}" dt="2024-04-30T09:56:58.444" v="2478" actId="1076"/>
          <ac:picMkLst>
            <pc:docMk/>
            <pc:sldMk cId="1125085208" sldId="309"/>
            <ac:picMk id="7" creationId="{573BA081-B282-496D-6910-B10CC93AE8BC}"/>
          </ac:picMkLst>
        </pc:picChg>
      </pc:sldChg>
      <pc:sldChg chg="modSp add mod ord">
        <pc:chgData name="Dentis Lorenzo" userId="5381650f-73e9-4e5a-ac30-f18635c5d3f7" providerId="ADAL" clId="{5B3B370D-2E15-4E54-9BDE-28692DBC1F17}" dt="2024-04-30T10:11:58.121" v="2569" actId="20577"/>
        <pc:sldMkLst>
          <pc:docMk/>
          <pc:sldMk cId="4177072391" sldId="310"/>
        </pc:sldMkLst>
        <pc:spChg chg="mod">
          <ac:chgData name="Dentis Lorenzo" userId="5381650f-73e9-4e5a-ac30-f18635c5d3f7" providerId="ADAL" clId="{5B3B370D-2E15-4E54-9BDE-28692DBC1F17}" dt="2024-04-30T10:11:58.121" v="2569" actId="20577"/>
          <ac:spMkLst>
            <pc:docMk/>
            <pc:sldMk cId="4177072391" sldId="310"/>
            <ac:spMk id="316" creationId="{00000000-0000-0000-0000-000000000000}"/>
          </ac:spMkLst>
        </pc:spChg>
      </pc:sldChg>
      <pc:sldChg chg="addSp delSp modSp new mod ord modTransition modClrScheme chgLayout">
        <pc:chgData name="Dentis Lorenzo" userId="5381650f-73e9-4e5a-ac30-f18635c5d3f7" providerId="ADAL" clId="{5B3B370D-2E15-4E54-9BDE-28692DBC1F17}" dt="2024-05-02T08:14:24.951" v="2943" actId="14100"/>
        <pc:sldMkLst>
          <pc:docMk/>
          <pc:sldMk cId="2982944146" sldId="311"/>
        </pc:sldMkLst>
        <pc:spChg chg="add del">
          <ac:chgData name="Dentis Lorenzo" userId="5381650f-73e9-4e5a-ac30-f18635c5d3f7" providerId="ADAL" clId="{5B3B370D-2E15-4E54-9BDE-28692DBC1F17}" dt="2024-04-30T10:43:35.281" v="2573" actId="700"/>
          <ac:spMkLst>
            <pc:docMk/>
            <pc:sldMk cId="2982944146" sldId="311"/>
            <ac:spMk id="2" creationId="{0BED0D9B-8BD6-ED6F-F10D-9A01E67973F1}"/>
          </ac:spMkLst>
        </pc:spChg>
        <pc:spChg chg="add mod">
          <ac:chgData name="Dentis Lorenzo" userId="5381650f-73e9-4e5a-ac30-f18635c5d3f7" providerId="ADAL" clId="{5B3B370D-2E15-4E54-9BDE-28692DBC1F17}" dt="2024-05-02T07:33:22.641" v="2799" actId="1076"/>
          <ac:spMkLst>
            <pc:docMk/>
            <pc:sldMk cId="2982944146" sldId="311"/>
            <ac:spMk id="3" creationId="{ADEEA504-B018-B4B0-FC6B-FBF4532FA4E5}"/>
          </ac:spMkLst>
        </pc:spChg>
        <pc:spChg chg="del">
          <ac:chgData name="Dentis Lorenzo" userId="5381650f-73e9-4e5a-ac30-f18635c5d3f7" providerId="ADAL" clId="{5B3B370D-2E15-4E54-9BDE-28692DBC1F17}" dt="2024-04-30T10:43:35.281" v="2573" actId="700"/>
          <ac:spMkLst>
            <pc:docMk/>
            <pc:sldMk cId="2982944146" sldId="311"/>
            <ac:spMk id="3" creationId="{E308AE54-B744-AA5C-FCCC-CACDCEF19889}"/>
          </ac:spMkLst>
        </pc:spChg>
        <pc:spChg chg="add del mod">
          <ac:chgData name="Dentis Lorenzo" userId="5381650f-73e9-4e5a-ac30-f18635c5d3f7" providerId="ADAL" clId="{5B3B370D-2E15-4E54-9BDE-28692DBC1F17}" dt="2024-05-02T07:33:25.511" v="2802" actId="478"/>
          <ac:spMkLst>
            <pc:docMk/>
            <pc:sldMk cId="2982944146" sldId="311"/>
            <ac:spMk id="4" creationId="{70912904-8990-8E39-3FCB-139D738CE655}"/>
          </ac:spMkLst>
        </pc:spChg>
        <pc:spChg chg="add mod">
          <ac:chgData name="Dentis Lorenzo" userId="5381650f-73e9-4e5a-ac30-f18635c5d3f7" providerId="ADAL" clId="{5B3B370D-2E15-4E54-9BDE-28692DBC1F17}" dt="2024-05-02T07:33:34.248" v="2806" actId="1076"/>
          <ac:spMkLst>
            <pc:docMk/>
            <pc:sldMk cId="2982944146" sldId="311"/>
            <ac:spMk id="5" creationId="{82D2823B-A1A7-57D0-A733-6A7A207E1CD0}"/>
          </ac:spMkLst>
        </pc:spChg>
        <pc:spChg chg="mod">
          <ac:chgData name="Dentis Lorenzo" userId="5381650f-73e9-4e5a-ac30-f18635c5d3f7" providerId="ADAL" clId="{5B3B370D-2E15-4E54-9BDE-28692DBC1F17}" dt="2024-04-30T10:54:34.116" v="2616" actId="27803"/>
          <ac:spMkLst>
            <pc:docMk/>
            <pc:sldMk cId="2982944146" sldId="311"/>
            <ac:spMk id="10" creationId="{66ADFCB7-CB2E-B3D0-885C-11CFED70F16D}"/>
          </ac:spMkLst>
        </pc:spChg>
        <pc:spChg chg="mod">
          <ac:chgData name="Dentis Lorenzo" userId="5381650f-73e9-4e5a-ac30-f18635c5d3f7" providerId="ADAL" clId="{5B3B370D-2E15-4E54-9BDE-28692DBC1F17}" dt="2024-04-30T10:54:34.116" v="2616" actId="27803"/>
          <ac:spMkLst>
            <pc:docMk/>
            <pc:sldMk cId="2982944146" sldId="311"/>
            <ac:spMk id="11" creationId="{909251D2-F7DA-73E4-55EB-8AD0266A25BA}"/>
          </ac:spMkLst>
        </pc:spChg>
        <pc:spChg chg="mod">
          <ac:chgData name="Dentis Lorenzo" userId="5381650f-73e9-4e5a-ac30-f18635c5d3f7" providerId="ADAL" clId="{5B3B370D-2E15-4E54-9BDE-28692DBC1F17}" dt="2024-04-30T10:54:34.116" v="2616" actId="27803"/>
          <ac:spMkLst>
            <pc:docMk/>
            <pc:sldMk cId="2982944146" sldId="311"/>
            <ac:spMk id="12" creationId="{CF9BB0DA-92DD-900B-AC2C-D77A40BE6810}"/>
          </ac:spMkLst>
        </pc:spChg>
        <pc:spChg chg="mod">
          <ac:chgData name="Dentis Lorenzo" userId="5381650f-73e9-4e5a-ac30-f18635c5d3f7" providerId="ADAL" clId="{5B3B370D-2E15-4E54-9BDE-28692DBC1F17}" dt="2024-04-30T10:54:34.116" v="2616" actId="27803"/>
          <ac:spMkLst>
            <pc:docMk/>
            <pc:sldMk cId="2982944146" sldId="311"/>
            <ac:spMk id="13" creationId="{CB595369-495B-1884-2C0A-E1DF43467DA7}"/>
          </ac:spMkLst>
        </pc:spChg>
        <pc:spChg chg="mod">
          <ac:chgData name="Dentis Lorenzo" userId="5381650f-73e9-4e5a-ac30-f18635c5d3f7" providerId="ADAL" clId="{5B3B370D-2E15-4E54-9BDE-28692DBC1F17}" dt="2024-04-30T10:54:34.116" v="2616" actId="27803"/>
          <ac:spMkLst>
            <pc:docMk/>
            <pc:sldMk cId="2982944146" sldId="311"/>
            <ac:spMk id="14" creationId="{458AD67B-EA90-D112-60D9-639BC64DF050}"/>
          </ac:spMkLst>
        </pc:spChg>
        <pc:spChg chg="add del mod ord">
          <ac:chgData name="Dentis Lorenzo" userId="5381650f-73e9-4e5a-ac30-f18635c5d3f7" providerId="ADAL" clId="{5B3B370D-2E15-4E54-9BDE-28692DBC1F17}" dt="2024-04-30T10:55:22.644" v="2625" actId="478"/>
          <ac:spMkLst>
            <pc:docMk/>
            <pc:sldMk cId="2982944146" sldId="311"/>
            <ac:spMk id="17" creationId="{EE9D3376-960B-EACF-D56F-EE3EEE67FD22}"/>
          </ac:spMkLst>
        </pc:spChg>
        <pc:spChg chg="add del mod ord">
          <ac:chgData name="Dentis Lorenzo" userId="5381650f-73e9-4e5a-ac30-f18635c5d3f7" providerId="ADAL" clId="{5B3B370D-2E15-4E54-9BDE-28692DBC1F17}" dt="2024-04-30T10:55:21.954" v="2624" actId="478"/>
          <ac:spMkLst>
            <pc:docMk/>
            <pc:sldMk cId="2982944146" sldId="311"/>
            <ac:spMk id="18" creationId="{DD55213E-9D78-739D-3B44-E0A1BA266A33}"/>
          </ac:spMkLst>
        </pc:spChg>
        <pc:spChg chg="add del mod ord">
          <ac:chgData name="Dentis Lorenzo" userId="5381650f-73e9-4e5a-ac30-f18635c5d3f7" providerId="ADAL" clId="{5B3B370D-2E15-4E54-9BDE-28692DBC1F17}" dt="2024-04-30T10:55:21.171" v="2623" actId="478"/>
          <ac:spMkLst>
            <pc:docMk/>
            <pc:sldMk cId="2982944146" sldId="311"/>
            <ac:spMk id="19" creationId="{06FC3724-B653-B6D7-AC63-42947988C364}"/>
          </ac:spMkLst>
        </pc:spChg>
        <pc:spChg chg="add mod">
          <ac:chgData name="Dentis Lorenzo" userId="5381650f-73e9-4e5a-ac30-f18635c5d3f7" providerId="ADAL" clId="{5B3B370D-2E15-4E54-9BDE-28692DBC1F17}" dt="2024-04-30T10:55:27.497" v="2626"/>
          <ac:spMkLst>
            <pc:docMk/>
            <pc:sldMk cId="2982944146" sldId="311"/>
            <ac:spMk id="20" creationId="{A7C8EEDD-FEB6-1F70-4CBB-03AFC2E50121}"/>
          </ac:spMkLst>
        </pc:spChg>
        <pc:spChg chg="add del mod">
          <ac:chgData name="Dentis Lorenzo" userId="5381650f-73e9-4e5a-ac30-f18635c5d3f7" providerId="ADAL" clId="{5B3B370D-2E15-4E54-9BDE-28692DBC1F17}" dt="2024-04-30T11:09:52.409" v="2735" actId="478"/>
          <ac:spMkLst>
            <pc:docMk/>
            <pc:sldMk cId="2982944146" sldId="311"/>
            <ac:spMk id="21" creationId="{8A7AB43D-9FC3-8579-4578-ED2E2F7869AE}"/>
          </ac:spMkLst>
        </pc:spChg>
        <pc:spChg chg="add mod">
          <ac:chgData name="Dentis Lorenzo" userId="5381650f-73e9-4e5a-ac30-f18635c5d3f7" providerId="ADAL" clId="{5B3B370D-2E15-4E54-9BDE-28692DBC1F17}" dt="2024-04-30T11:05:12.156" v="2679" actId="164"/>
          <ac:spMkLst>
            <pc:docMk/>
            <pc:sldMk cId="2982944146" sldId="311"/>
            <ac:spMk id="28" creationId="{6CD2E897-9655-9F87-6482-272D53309E84}"/>
          </ac:spMkLst>
        </pc:spChg>
        <pc:spChg chg="mod">
          <ac:chgData name="Dentis Lorenzo" userId="5381650f-73e9-4e5a-ac30-f18635c5d3f7" providerId="ADAL" clId="{5B3B370D-2E15-4E54-9BDE-28692DBC1F17}" dt="2024-04-30T11:05:28.589" v="2680"/>
          <ac:spMkLst>
            <pc:docMk/>
            <pc:sldMk cId="2982944146" sldId="311"/>
            <ac:spMk id="32" creationId="{F964B05C-A582-B48D-D4D9-AA214700C366}"/>
          </ac:spMkLst>
        </pc:spChg>
        <pc:spChg chg="add mod">
          <ac:chgData name="Dentis Lorenzo" userId="5381650f-73e9-4e5a-ac30-f18635c5d3f7" providerId="ADAL" clId="{5B3B370D-2E15-4E54-9BDE-28692DBC1F17}" dt="2024-04-30T11:10:08.780" v="2738" actId="1076"/>
          <ac:spMkLst>
            <pc:docMk/>
            <pc:sldMk cId="2982944146" sldId="311"/>
            <ac:spMk id="41" creationId="{9C1B77DD-2FF2-6797-7916-2CF369E127FE}"/>
          </ac:spMkLst>
        </pc:spChg>
        <pc:spChg chg="add mod">
          <ac:chgData name="Dentis Lorenzo" userId="5381650f-73e9-4e5a-ac30-f18635c5d3f7" providerId="ADAL" clId="{5B3B370D-2E15-4E54-9BDE-28692DBC1F17}" dt="2024-04-30T11:10:08.780" v="2738" actId="1076"/>
          <ac:spMkLst>
            <pc:docMk/>
            <pc:sldMk cId="2982944146" sldId="311"/>
            <ac:spMk id="42" creationId="{093912A3-0E4F-8A63-EF6C-EE68932D9644}"/>
          </ac:spMkLst>
        </pc:spChg>
        <pc:spChg chg="add mod">
          <ac:chgData name="Dentis Lorenzo" userId="5381650f-73e9-4e5a-ac30-f18635c5d3f7" providerId="ADAL" clId="{5B3B370D-2E15-4E54-9BDE-28692DBC1F17}" dt="2024-05-02T07:43:34.152" v="2832" actId="164"/>
          <ac:spMkLst>
            <pc:docMk/>
            <pc:sldMk cId="2982944146" sldId="311"/>
            <ac:spMk id="43" creationId="{709BF181-A03D-4EC1-7B8D-51D11369D7D0}"/>
          </ac:spMkLst>
        </pc:spChg>
        <pc:spChg chg="add mod">
          <ac:chgData name="Dentis Lorenzo" userId="5381650f-73e9-4e5a-ac30-f18635c5d3f7" providerId="ADAL" clId="{5B3B370D-2E15-4E54-9BDE-28692DBC1F17}" dt="2024-05-02T07:31:33.774" v="2787" actId="164"/>
          <ac:spMkLst>
            <pc:docMk/>
            <pc:sldMk cId="2982944146" sldId="311"/>
            <ac:spMk id="46" creationId="{BFEE9F1D-8D2F-4354-FDB6-BA1A788FA379}"/>
          </ac:spMkLst>
        </pc:spChg>
        <pc:spChg chg="add mod">
          <ac:chgData name="Dentis Lorenzo" userId="5381650f-73e9-4e5a-ac30-f18635c5d3f7" providerId="ADAL" clId="{5B3B370D-2E15-4E54-9BDE-28692DBC1F17}" dt="2024-05-02T08:14:24.951" v="2943" actId="14100"/>
          <ac:spMkLst>
            <pc:docMk/>
            <pc:sldMk cId="2982944146" sldId="311"/>
            <ac:spMk id="48" creationId="{9E3629D1-073F-FD43-4CF4-F4D8B45FCC01}"/>
          </ac:spMkLst>
        </pc:spChg>
        <pc:spChg chg="add mod topLvl">
          <ac:chgData name="Dentis Lorenzo" userId="5381650f-73e9-4e5a-ac30-f18635c5d3f7" providerId="ADAL" clId="{5B3B370D-2E15-4E54-9BDE-28692DBC1F17}" dt="2024-05-02T07:30:57.774" v="2779" actId="13822"/>
          <ac:spMkLst>
            <pc:docMk/>
            <pc:sldMk cId="2982944146" sldId="311"/>
            <ac:spMk id="49" creationId="{E8948BA9-66FC-E380-F6D3-655DE59E93CC}"/>
          </ac:spMkLst>
        </pc:spChg>
        <pc:spChg chg="add mod topLvl">
          <ac:chgData name="Dentis Lorenzo" userId="5381650f-73e9-4e5a-ac30-f18635c5d3f7" providerId="ADAL" clId="{5B3B370D-2E15-4E54-9BDE-28692DBC1F17}" dt="2024-05-02T07:30:41.454" v="2778" actId="13822"/>
          <ac:spMkLst>
            <pc:docMk/>
            <pc:sldMk cId="2982944146" sldId="311"/>
            <ac:spMk id="50" creationId="{27C941DA-B346-8FD3-66D6-58605640039B}"/>
          </ac:spMkLst>
        </pc:spChg>
        <pc:grpChg chg="add mod">
          <ac:chgData name="Dentis Lorenzo" userId="5381650f-73e9-4e5a-ac30-f18635c5d3f7" providerId="ADAL" clId="{5B3B370D-2E15-4E54-9BDE-28692DBC1F17}" dt="2024-05-02T07:31:36.962" v="2788" actId="1076"/>
          <ac:grpSpMkLst>
            <pc:docMk/>
            <pc:sldMk cId="2982944146" sldId="311"/>
            <ac:grpSpMk id="2" creationId="{1741C7E1-C4A9-C077-6D31-8657131B32EC}"/>
          </ac:grpSpMkLst>
        </pc:grpChg>
        <pc:grpChg chg="add mod">
          <ac:chgData name="Dentis Lorenzo" userId="5381650f-73e9-4e5a-ac30-f18635c5d3f7" providerId="ADAL" clId="{5B3B370D-2E15-4E54-9BDE-28692DBC1F17}" dt="2024-05-02T07:43:34.152" v="2832" actId="164"/>
          <ac:grpSpMkLst>
            <pc:docMk/>
            <pc:sldMk cId="2982944146" sldId="311"/>
            <ac:grpSpMk id="7" creationId="{DA487467-3A52-D74D-8918-78BCE6E81F1D}"/>
          </ac:grpSpMkLst>
        </pc:grpChg>
        <pc:grpChg chg="add del mod">
          <ac:chgData name="Dentis Lorenzo" userId="5381650f-73e9-4e5a-ac30-f18635c5d3f7" providerId="ADAL" clId="{5B3B370D-2E15-4E54-9BDE-28692DBC1F17}" dt="2024-04-30T10:54:34.116" v="2616" actId="27803"/>
          <ac:grpSpMkLst>
            <pc:docMk/>
            <pc:sldMk cId="2982944146" sldId="311"/>
            <ac:grpSpMk id="9" creationId="{A5059412-390E-6A9C-D7DB-D975EC3D25B2}"/>
          </ac:grpSpMkLst>
        </pc:grpChg>
        <pc:grpChg chg="add del mod">
          <ac:chgData name="Dentis Lorenzo" userId="5381650f-73e9-4e5a-ac30-f18635c5d3f7" providerId="ADAL" clId="{5B3B370D-2E15-4E54-9BDE-28692DBC1F17}" dt="2024-04-30T11:05:34.818" v="2684" actId="478"/>
          <ac:grpSpMkLst>
            <pc:docMk/>
            <pc:sldMk cId="2982944146" sldId="311"/>
            <ac:grpSpMk id="29" creationId="{E1EB7A83-8043-D3C8-864D-63BAA65B967E}"/>
          </ac:grpSpMkLst>
        </pc:grpChg>
        <pc:grpChg chg="add del mod">
          <ac:chgData name="Dentis Lorenzo" userId="5381650f-73e9-4e5a-ac30-f18635c5d3f7" providerId="ADAL" clId="{5B3B370D-2E15-4E54-9BDE-28692DBC1F17}" dt="2024-04-30T11:05:29.657" v="2681" actId="478"/>
          <ac:grpSpMkLst>
            <pc:docMk/>
            <pc:sldMk cId="2982944146" sldId="311"/>
            <ac:grpSpMk id="30" creationId="{3E0F7587-F573-1AA6-1C85-FEBC2C58BC70}"/>
          </ac:grpSpMkLst>
        </pc:grpChg>
        <pc:grpChg chg="add del mod">
          <ac:chgData name="Dentis Lorenzo" userId="5381650f-73e9-4e5a-ac30-f18635c5d3f7" providerId="ADAL" clId="{5B3B370D-2E15-4E54-9BDE-28692DBC1F17}" dt="2024-04-30T11:11:39.313" v="2767" actId="165"/>
          <ac:grpSpMkLst>
            <pc:docMk/>
            <pc:sldMk cId="2982944146" sldId="311"/>
            <ac:grpSpMk id="52" creationId="{72AB86BC-B677-BC1B-9E12-B78EE662AA1E}"/>
          </ac:grpSpMkLst>
        </pc:grpChg>
        <pc:grpChg chg="add mod">
          <ac:chgData name="Dentis Lorenzo" userId="5381650f-73e9-4e5a-ac30-f18635c5d3f7" providerId="ADAL" clId="{5B3B370D-2E15-4E54-9BDE-28692DBC1F17}" dt="2024-05-02T07:31:43.850" v="2789" actId="14100"/>
          <ac:grpSpMkLst>
            <pc:docMk/>
            <pc:sldMk cId="2982944146" sldId="311"/>
            <ac:grpSpMk id="54" creationId="{6C5D1651-B14E-FAA4-C945-E22B32FF2C29}"/>
          </ac:grpSpMkLst>
        </pc:grpChg>
        <pc:graphicFrameChg chg="add mod">
          <ac:chgData name="Dentis Lorenzo" userId="5381650f-73e9-4e5a-ac30-f18635c5d3f7" providerId="ADAL" clId="{5B3B370D-2E15-4E54-9BDE-28692DBC1F17}" dt="2024-04-30T11:09:39.442" v="2733" actId="12084"/>
          <ac:graphicFrameMkLst>
            <pc:docMk/>
            <pc:sldMk cId="2982944146" sldId="311"/>
            <ac:graphicFrameMk id="47" creationId="{BC579058-6404-7980-8AFF-825F77EE799F}"/>
          </ac:graphicFrameMkLst>
        </pc:graphicFrameChg>
        <pc:picChg chg="add mod">
          <ac:chgData name="Dentis Lorenzo" userId="5381650f-73e9-4e5a-ac30-f18635c5d3f7" providerId="ADAL" clId="{5B3B370D-2E15-4E54-9BDE-28692DBC1F17}" dt="2024-04-30T11:05:12.156" v="2679" actId="164"/>
          <ac:picMkLst>
            <pc:docMk/>
            <pc:sldMk cId="2982944146" sldId="311"/>
            <ac:picMk id="4" creationId="{6C3EB244-FB12-CF13-3738-484A36B44541}"/>
          </ac:picMkLst>
        </pc:picChg>
        <pc:picChg chg="add mod modCrop">
          <ac:chgData name="Dentis Lorenzo" userId="5381650f-73e9-4e5a-ac30-f18635c5d3f7" providerId="ADAL" clId="{5B3B370D-2E15-4E54-9BDE-28692DBC1F17}" dt="2024-05-02T07:31:03.897" v="2780" actId="1076"/>
          <ac:picMkLst>
            <pc:docMk/>
            <pc:sldMk cId="2982944146" sldId="311"/>
            <ac:picMk id="6" creationId="{D22036F3-244D-AE5B-A8C6-D987D576BB69}"/>
          </ac:picMkLst>
        </pc:picChg>
        <pc:picChg chg="add del mod">
          <ac:chgData name="Dentis Lorenzo" userId="5381650f-73e9-4e5a-ac30-f18635c5d3f7" providerId="ADAL" clId="{5B3B370D-2E15-4E54-9BDE-28692DBC1F17}" dt="2024-04-30T10:55:01.931" v="2620" actId="478"/>
          <ac:picMkLst>
            <pc:docMk/>
            <pc:sldMk cId="2982944146" sldId="311"/>
            <ac:picMk id="8" creationId="{A128FA6C-75C4-B14D-3727-0213C6B22979}"/>
          </ac:picMkLst>
        </pc:picChg>
        <pc:picChg chg="add mod">
          <ac:chgData name="Dentis Lorenzo" userId="5381650f-73e9-4e5a-ac30-f18635c5d3f7" providerId="ADAL" clId="{5B3B370D-2E15-4E54-9BDE-28692DBC1F17}" dt="2024-04-30T10:54:45.781" v="2617"/>
          <ac:picMkLst>
            <pc:docMk/>
            <pc:sldMk cId="2982944146" sldId="311"/>
            <ac:picMk id="15" creationId="{314647FD-A1B6-9EF3-F667-2D2614F9498C}"/>
          </ac:picMkLst>
        </pc:picChg>
        <pc:picChg chg="add mod">
          <ac:chgData name="Dentis Lorenzo" userId="5381650f-73e9-4e5a-ac30-f18635c5d3f7" providerId="ADAL" clId="{5B3B370D-2E15-4E54-9BDE-28692DBC1F17}" dt="2024-04-30T11:02:33.612" v="2651" actId="1076"/>
          <ac:picMkLst>
            <pc:docMk/>
            <pc:sldMk cId="2982944146" sldId="311"/>
            <ac:picMk id="16" creationId="{C49C0844-6B4A-AD20-2AFD-4360F3013DB1}"/>
          </ac:picMkLst>
        </pc:picChg>
        <pc:picChg chg="add del mod">
          <ac:chgData name="Dentis Lorenzo" userId="5381650f-73e9-4e5a-ac30-f18635c5d3f7" providerId="ADAL" clId="{5B3B370D-2E15-4E54-9BDE-28692DBC1F17}" dt="2024-04-30T11:00:20.251" v="2647" actId="478"/>
          <ac:picMkLst>
            <pc:docMk/>
            <pc:sldMk cId="2982944146" sldId="311"/>
            <ac:picMk id="23" creationId="{64478616-E9E2-A378-3BA0-49F66BCE42CB}"/>
          </ac:picMkLst>
        </pc:picChg>
        <pc:picChg chg="add mod">
          <ac:chgData name="Dentis Lorenzo" userId="5381650f-73e9-4e5a-ac30-f18635c5d3f7" providerId="ADAL" clId="{5B3B370D-2E15-4E54-9BDE-28692DBC1F17}" dt="2024-05-02T07:43:34.152" v="2832" actId="164"/>
          <ac:picMkLst>
            <pc:docMk/>
            <pc:sldMk cId="2982944146" sldId="311"/>
            <ac:picMk id="24" creationId="{D43A57B0-A522-09D3-61DA-B4B62FDFC5F8}"/>
          </ac:picMkLst>
        </pc:picChg>
        <pc:picChg chg="add del mod">
          <ac:chgData name="Dentis Lorenzo" userId="5381650f-73e9-4e5a-ac30-f18635c5d3f7" providerId="ADAL" clId="{5B3B370D-2E15-4E54-9BDE-28692DBC1F17}" dt="2024-04-30T11:03:14.022" v="2656" actId="478"/>
          <ac:picMkLst>
            <pc:docMk/>
            <pc:sldMk cId="2982944146" sldId="311"/>
            <ac:picMk id="26" creationId="{82509D8C-34FA-7C95-462B-47A2F4892E4C}"/>
          </ac:picMkLst>
        </pc:picChg>
        <pc:picChg chg="add mod">
          <ac:chgData name="Dentis Lorenzo" userId="5381650f-73e9-4e5a-ac30-f18635c5d3f7" providerId="ADAL" clId="{5B3B370D-2E15-4E54-9BDE-28692DBC1F17}" dt="2024-04-30T11:04:07.788" v="2661" actId="1076"/>
          <ac:picMkLst>
            <pc:docMk/>
            <pc:sldMk cId="2982944146" sldId="311"/>
            <ac:picMk id="27" creationId="{09D8B613-4BF1-BF13-9B9B-E7027454F2C4}"/>
          </ac:picMkLst>
        </pc:picChg>
        <pc:picChg chg="mod">
          <ac:chgData name="Dentis Lorenzo" userId="5381650f-73e9-4e5a-ac30-f18635c5d3f7" providerId="ADAL" clId="{5B3B370D-2E15-4E54-9BDE-28692DBC1F17}" dt="2024-04-30T11:05:28.589" v="2680"/>
          <ac:picMkLst>
            <pc:docMk/>
            <pc:sldMk cId="2982944146" sldId="311"/>
            <ac:picMk id="31" creationId="{2858FA05-1F35-871F-831C-ABDEA0B0925A}"/>
          </ac:picMkLst>
        </pc:picChg>
        <pc:picChg chg="add mod">
          <ac:chgData name="Dentis Lorenzo" userId="5381650f-73e9-4e5a-ac30-f18635c5d3f7" providerId="ADAL" clId="{5B3B370D-2E15-4E54-9BDE-28692DBC1F17}" dt="2024-04-30T11:05:37.365" v="2685" actId="1076"/>
          <ac:picMkLst>
            <pc:docMk/>
            <pc:sldMk cId="2982944146" sldId="311"/>
            <ac:picMk id="33" creationId="{2997C491-6AE6-C976-F399-9770B3A7ED0F}"/>
          </ac:picMkLst>
        </pc:picChg>
        <pc:picChg chg="add mod">
          <ac:chgData name="Dentis Lorenzo" userId="5381650f-73e9-4e5a-ac30-f18635c5d3f7" providerId="ADAL" clId="{5B3B370D-2E15-4E54-9BDE-28692DBC1F17}" dt="2024-05-02T07:31:33.774" v="2787" actId="164"/>
          <ac:picMkLst>
            <pc:docMk/>
            <pc:sldMk cId="2982944146" sldId="311"/>
            <ac:picMk id="45" creationId="{8E7CEB90-153A-3D65-69B7-A88F8F098E35}"/>
          </ac:picMkLst>
        </pc:picChg>
        <pc:picChg chg="add mod topLvl">
          <ac:chgData name="Dentis Lorenzo" userId="5381650f-73e9-4e5a-ac30-f18635c5d3f7" providerId="ADAL" clId="{5B3B370D-2E15-4E54-9BDE-28692DBC1F17}" dt="2024-05-02T07:30:41.454" v="2778" actId="13822"/>
          <ac:picMkLst>
            <pc:docMk/>
            <pc:sldMk cId="2982944146" sldId="311"/>
            <ac:picMk id="51" creationId="{A4AC956D-27F5-8F1B-43F8-BEA972F9DC4C}"/>
          </ac:picMkLst>
        </pc:picChg>
        <pc:picChg chg="add mod">
          <ac:chgData name="Dentis Lorenzo" userId="5381650f-73e9-4e5a-ac30-f18635c5d3f7" providerId="ADAL" clId="{5B3B370D-2E15-4E54-9BDE-28692DBC1F17}" dt="2024-04-30T11:11:33.721" v="2765" actId="1076"/>
          <ac:picMkLst>
            <pc:docMk/>
            <pc:sldMk cId="2982944146" sldId="311"/>
            <ac:picMk id="53" creationId="{6F59A514-2FD7-D0AA-33DE-597E2227D057}"/>
          </ac:picMkLst>
        </pc:picChg>
        <pc:cxnChg chg="add mod">
          <ac:chgData name="Dentis Lorenzo" userId="5381650f-73e9-4e5a-ac30-f18635c5d3f7" providerId="ADAL" clId="{5B3B370D-2E15-4E54-9BDE-28692DBC1F17}" dt="2024-04-30T11:05:48.580" v="2687" actId="14100"/>
          <ac:cxnSpMkLst>
            <pc:docMk/>
            <pc:sldMk cId="2982944146" sldId="311"/>
            <ac:cxnSpMk id="35" creationId="{A6332596-E9A4-4EA1-B652-86A9D61225CE}"/>
          </ac:cxnSpMkLst>
        </pc:cxnChg>
        <pc:cxnChg chg="add mod">
          <ac:chgData name="Dentis Lorenzo" userId="5381650f-73e9-4e5a-ac30-f18635c5d3f7" providerId="ADAL" clId="{5B3B370D-2E15-4E54-9BDE-28692DBC1F17}" dt="2024-05-02T07:31:03.897" v="2780" actId="1076"/>
          <ac:cxnSpMkLst>
            <pc:docMk/>
            <pc:sldMk cId="2982944146" sldId="311"/>
            <ac:cxnSpMk id="38" creationId="{822DD2F2-2FC6-D526-5E70-2710DD9F836E}"/>
          </ac:cxnSpMkLst>
        </pc:cxnChg>
        <pc:cxnChg chg="add">
          <ac:chgData name="Dentis Lorenzo" userId="5381650f-73e9-4e5a-ac30-f18635c5d3f7" providerId="ADAL" clId="{5B3B370D-2E15-4E54-9BDE-28692DBC1F17}" dt="2024-04-30T11:06:03.847" v="2689" actId="11529"/>
          <ac:cxnSpMkLst>
            <pc:docMk/>
            <pc:sldMk cId="2982944146" sldId="311"/>
            <ac:cxnSpMk id="40" creationId="{462E14AF-502F-3AA2-93B4-0A650C69A574}"/>
          </ac:cxnSpMkLst>
        </pc:cxnChg>
      </pc:sldChg>
      <pc:sldChg chg="addSp delSp modSp add mod modTransition">
        <pc:chgData name="Dentis Lorenzo" userId="5381650f-73e9-4e5a-ac30-f18635c5d3f7" providerId="ADAL" clId="{5B3B370D-2E15-4E54-9BDE-28692DBC1F17}" dt="2024-05-02T09:54:17.433" v="3375" actId="11529"/>
        <pc:sldMkLst>
          <pc:docMk/>
          <pc:sldMk cId="291090235" sldId="312"/>
        </pc:sldMkLst>
        <pc:spChg chg="del">
          <ac:chgData name="Dentis Lorenzo" userId="5381650f-73e9-4e5a-ac30-f18635c5d3f7" providerId="ADAL" clId="{5B3B370D-2E15-4E54-9BDE-28692DBC1F17}" dt="2024-05-02T07:47:39.013" v="2895" actId="478"/>
          <ac:spMkLst>
            <pc:docMk/>
            <pc:sldMk cId="291090235" sldId="312"/>
            <ac:spMk id="3" creationId="{ADEEA504-B018-B4B0-FC6B-FBF4532FA4E5}"/>
          </ac:spMkLst>
        </pc:spChg>
        <pc:spChg chg="del">
          <ac:chgData name="Dentis Lorenzo" userId="5381650f-73e9-4e5a-ac30-f18635c5d3f7" providerId="ADAL" clId="{5B3B370D-2E15-4E54-9BDE-28692DBC1F17}" dt="2024-05-02T07:44:36.910" v="2834" actId="478"/>
          <ac:spMkLst>
            <pc:docMk/>
            <pc:sldMk cId="291090235" sldId="312"/>
            <ac:spMk id="5" creationId="{82D2823B-A1A7-57D0-A733-6A7A207E1CD0}"/>
          </ac:spMkLst>
        </pc:spChg>
        <pc:spChg chg="mod">
          <ac:chgData name="Dentis Lorenzo" userId="5381650f-73e9-4e5a-ac30-f18635c5d3f7" providerId="ADAL" clId="{5B3B370D-2E15-4E54-9BDE-28692DBC1F17}" dt="2024-05-02T07:45:11.747" v="2837" actId="1076"/>
          <ac:spMkLst>
            <pc:docMk/>
            <pc:sldMk cId="291090235" sldId="312"/>
            <ac:spMk id="8" creationId="{EB2DCCE3-5C2D-00EB-E1EA-FB82E36781BC}"/>
          </ac:spMkLst>
        </pc:spChg>
        <pc:spChg chg="mod">
          <ac:chgData name="Dentis Lorenzo" userId="5381650f-73e9-4e5a-ac30-f18635c5d3f7" providerId="ADAL" clId="{5B3B370D-2E15-4E54-9BDE-28692DBC1F17}" dt="2024-05-02T07:45:07.765" v="2835"/>
          <ac:spMkLst>
            <pc:docMk/>
            <pc:sldMk cId="291090235" sldId="312"/>
            <ac:spMk id="9" creationId="{E983A3D1-690C-E2FE-2069-EFA0CB4ADFB3}"/>
          </ac:spMkLst>
        </pc:spChg>
        <pc:spChg chg="mod topLvl">
          <ac:chgData name="Dentis Lorenzo" userId="5381650f-73e9-4e5a-ac30-f18635c5d3f7" providerId="ADAL" clId="{5B3B370D-2E15-4E54-9BDE-28692DBC1F17}" dt="2024-05-02T09:53:19.336" v="3327" actId="1076"/>
          <ac:spMkLst>
            <pc:docMk/>
            <pc:sldMk cId="291090235" sldId="312"/>
            <ac:spMk id="12" creationId="{927EF476-02C4-6244-A0B9-DD6313A7B8F4}"/>
          </ac:spMkLst>
        </pc:spChg>
        <pc:spChg chg="del mod topLvl">
          <ac:chgData name="Dentis Lorenzo" userId="5381650f-73e9-4e5a-ac30-f18635c5d3f7" providerId="ADAL" clId="{5B3B370D-2E15-4E54-9BDE-28692DBC1F17}" dt="2024-05-02T07:45:36.527" v="2847" actId="478"/>
          <ac:spMkLst>
            <pc:docMk/>
            <pc:sldMk cId="291090235" sldId="312"/>
            <ac:spMk id="13" creationId="{8E541907-3E4C-88F1-A0AE-EB811710DA89}"/>
          </ac:spMkLst>
        </pc:spChg>
        <pc:spChg chg="add mod">
          <ac:chgData name="Dentis Lorenzo" userId="5381650f-73e9-4e5a-ac30-f18635c5d3f7" providerId="ADAL" clId="{5B3B370D-2E15-4E54-9BDE-28692DBC1F17}" dt="2024-05-02T07:47:14.509" v="2894" actId="255"/>
          <ac:spMkLst>
            <pc:docMk/>
            <pc:sldMk cId="291090235" sldId="312"/>
            <ac:spMk id="15" creationId="{D0325EFC-8BF5-C082-D113-C8737CF3F380}"/>
          </ac:spMkLst>
        </pc:spChg>
        <pc:spChg chg="add mod">
          <ac:chgData name="Dentis Lorenzo" userId="5381650f-73e9-4e5a-ac30-f18635c5d3f7" providerId="ADAL" clId="{5B3B370D-2E15-4E54-9BDE-28692DBC1F17}" dt="2024-05-02T08:18:50.219" v="3022" actId="164"/>
          <ac:spMkLst>
            <pc:docMk/>
            <pc:sldMk cId="291090235" sldId="312"/>
            <ac:spMk id="29" creationId="{E4321595-91F3-D749-36D3-2E13F15A60FF}"/>
          </ac:spMkLst>
        </pc:spChg>
        <pc:spChg chg="add mod ord">
          <ac:chgData name="Dentis Lorenzo" userId="5381650f-73e9-4e5a-ac30-f18635c5d3f7" providerId="ADAL" clId="{5B3B370D-2E15-4E54-9BDE-28692DBC1F17}" dt="2024-05-02T08:15:07.715" v="2959" actId="171"/>
          <ac:spMkLst>
            <pc:docMk/>
            <pc:sldMk cId="291090235" sldId="312"/>
            <ac:spMk id="31" creationId="{F71C4F26-F9F0-630E-E21F-23AD016DA983}"/>
          </ac:spMkLst>
        </pc:spChg>
        <pc:spChg chg="add mod ord">
          <ac:chgData name="Dentis Lorenzo" userId="5381650f-73e9-4e5a-ac30-f18635c5d3f7" providerId="ADAL" clId="{5B3B370D-2E15-4E54-9BDE-28692DBC1F17}" dt="2024-05-02T09:11:28.151" v="3273" actId="1076"/>
          <ac:spMkLst>
            <pc:docMk/>
            <pc:sldMk cId="291090235" sldId="312"/>
            <ac:spMk id="32" creationId="{3D1F6E83-B2B9-CB45-0B54-9DDF75ACF133}"/>
          </ac:spMkLst>
        </pc:spChg>
        <pc:spChg chg="del">
          <ac:chgData name="Dentis Lorenzo" userId="5381650f-73e9-4e5a-ac30-f18635c5d3f7" providerId="ADAL" clId="{5B3B370D-2E15-4E54-9BDE-28692DBC1F17}" dt="2024-05-02T07:43:04.447" v="2824" actId="478"/>
          <ac:spMkLst>
            <pc:docMk/>
            <pc:sldMk cId="291090235" sldId="312"/>
            <ac:spMk id="41" creationId="{9C1B77DD-2FF2-6797-7916-2CF369E127FE}"/>
          </ac:spMkLst>
        </pc:spChg>
        <pc:spChg chg="del">
          <ac:chgData name="Dentis Lorenzo" userId="5381650f-73e9-4e5a-ac30-f18635c5d3f7" providerId="ADAL" clId="{5B3B370D-2E15-4E54-9BDE-28692DBC1F17}" dt="2024-05-02T07:43:03.812" v="2823" actId="478"/>
          <ac:spMkLst>
            <pc:docMk/>
            <pc:sldMk cId="291090235" sldId="312"/>
            <ac:spMk id="42" creationId="{093912A3-0E4F-8A63-EF6C-EE68932D9644}"/>
          </ac:spMkLst>
        </pc:spChg>
        <pc:spChg chg="mod">
          <ac:chgData name="Dentis Lorenzo" userId="5381650f-73e9-4e5a-ac30-f18635c5d3f7" providerId="ADAL" clId="{5B3B370D-2E15-4E54-9BDE-28692DBC1F17}" dt="2024-05-02T08:25:09.958" v="3081" actId="404"/>
          <ac:spMkLst>
            <pc:docMk/>
            <pc:sldMk cId="291090235" sldId="312"/>
            <ac:spMk id="43" creationId="{709BF181-A03D-4EC1-7B8D-51D11369D7D0}"/>
          </ac:spMkLst>
        </pc:spChg>
        <pc:spChg chg="add del mod">
          <ac:chgData name="Dentis Lorenzo" userId="5381650f-73e9-4e5a-ac30-f18635c5d3f7" providerId="ADAL" clId="{5B3B370D-2E15-4E54-9BDE-28692DBC1F17}" dt="2024-05-02T08:15:45.093" v="2966" actId="478"/>
          <ac:spMkLst>
            <pc:docMk/>
            <pc:sldMk cId="291090235" sldId="312"/>
            <ac:spMk id="48" creationId="{9E3629D1-073F-FD43-4CF4-F4D8B45FCC01}"/>
          </ac:spMkLst>
        </pc:spChg>
        <pc:spChg chg="mod">
          <ac:chgData name="Dentis Lorenzo" userId="5381650f-73e9-4e5a-ac30-f18635c5d3f7" providerId="ADAL" clId="{5B3B370D-2E15-4E54-9BDE-28692DBC1F17}" dt="2024-05-02T09:53:06.495" v="3325" actId="115"/>
          <ac:spMkLst>
            <pc:docMk/>
            <pc:sldMk cId="291090235" sldId="312"/>
            <ac:spMk id="49" creationId="{E8948BA9-66FC-E380-F6D3-655DE59E93CC}"/>
          </ac:spMkLst>
        </pc:spChg>
        <pc:spChg chg="mod">
          <ac:chgData name="Dentis Lorenzo" userId="5381650f-73e9-4e5a-ac30-f18635c5d3f7" providerId="ADAL" clId="{5B3B370D-2E15-4E54-9BDE-28692DBC1F17}" dt="2024-05-02T09:53:06.495" v="3325" actId="115"/>
          <ac:spMkLst>
            <pc:docMk/>
            <pc:sldMk cId="291090235" sldId="312"/>
            <ac:spMk id="50" creationId="{27C941DA-B346-8FD3-66D6-58605640039B}"/>
          </ac:spMkLst>
        </pc:spChg>
        <pc:spChg chg="add del mod">
          <ac:chgData name="Dentis Lorenzo" userId="5381650f-73e9-4e5a-ac30-f18635c5d3f7" providerId="ADAL" clId="{5B3B370D-2E15-4E54-9BDE-28692DBC1F17}" dt="2024-05-02T08:22:05.273" v="3057" actId="478"/>
          <ac:spMkLst>
            <pc:docMk/>
            <pc:sldMk cId="291090235" sldId="312"/>
            <ac:spMk id="61" creationId="{32C4D45F-4C93-DC98-84C6-1EC80308ABB6}"/>
          </ac:spMkLst>
        </pc:spChg>
        <pc:spChg chg="add del mod">
          <ac:chgData name="Dentis Lorenzo" userId="5381650f-73e9-4e5a-ac30-f18635c5d3f7" providerId="ADAL" clId="{5B3B370D-2E15-4E54-9BDE-28692DBC1F17}" dt="2024-05-02T08:20:48.357" v="3045" actId="478"/>
          <ac:spMkLst>
            <pc:docMk/>
            <pc:sldMk cId="291090235" sldId="312"/>
            <ac:spMk id="62" creationId="{5A9B1CD1-F4A7-1D14-7A61-4CFFE0CCB5C7}"/>
          </ac:spMkLst>
        </pc:spChg>
        <pc:spChg chg="add del mod">
          <ac:chgData name="Dentis Lorenzo" userId="5381650f-73e9-4e5a-ac30-f18635c5d3f7" providerId="ADAL" clId="{5B3B370D-2E15-4E54-9BDE-28692DBC1F17}" dt="2024-05-02T08:22:05.858" v="3058" actId="478"/>
          <ac:spMkLst>
            <pc:docMk/>
            <pc:sldMk cId="291090235" sldId="312"/>
            <ac:spMk id="63" creationId="{B5A42AC0-0146-AC7E-D28A-FD6BAC4539BF}"/>
          </ac:spMkLst>
        </pc:spChg>
        <pc:spChg chg="add mod">
          <ac:chgData name="Dentis Lorenzo" userId="5381650f-73e9-4e5a-ac30-f18635c5d3f7" providerId="ADAL" clId="{5B3B370D-2E15-4E54-9BDE-28692DBC1F17}" dt="2024-05-02T08:28:16.420" v="3129" actId="1076"/>
          <ac:spMkLst>
            <pc:docMk/>
            <pc:sldMk cId="291090235" sldId="312"/>
            <ac:spMk id="68" creationId="{35E112A7-CA4F-D091-61CE-4CD5278E88A7}"/>
          </ac:spMkLst>
        </pc:spChg>
        <pc:spChg chg="add mod">
          <ac:chgData name="Dentis Lorenzo" userId="5381650f-73e9-4e5a-ac30-f18635c5d3f7" providerId="ADAL" clId="{5B3B370D-2E15-4E54-9BDE-28692DBC1F17}" dt="2024-05-02T08:24:46.808" v="3077" actId="164"/>
          <ac:spMkLst>
            <pc:docMk/>
            <pc:sldMk cId="291090235" sldId="312"/>
            <ac:spMk id="71" creationId="{68CB1220-30B1-D745-9F48-A46D14A2BA89}"/>
          </ac:spMkLst>
        </pc:spChg>
        <pc:spChg chg="add mod">
          <ac:chgData name="Dentis Lorenzo" userId="5381650f-73e9-4e5a-ac30-f18635c5d3f7" providerId="ADAL" clId="{5B3B370D-2E15-4E54-9BDE-28692DBC1F17}" dt="2024-05-02T08:26:36.044" v="3116" actId="1076"/>
          <ac:spMkLst>
            <pc:docMk/>
            <pc:sldMk cId="291090235" sldId="312"/>
            <ac:spMk id="75" creationId="{13222B36-B1B0-B718-1FCE-80698E74345D}"/>
          </ac:spMkLst>
        </pc:spChg>
        <pc:spChg chg="add mod">
          <ac:chgData name="Dentis Lorenzo" userId="5381650f-73e9-4e5a-ac30-f18635c5d3f7" providerId="ADAL" clId="{5B3B370D-2E15-4E54-9BDE-28692DBC1F17}" dt="2024-05-02T08:28:09.155" v="3127" actId="1076"/>
          <ac:spMkLst>
            <pc:docMk/>
            <pc:sldMk cId="291090235" sldId="312"/>
            <ac:spMk id="82" creationId="{065049A4-0DC4-E7A8-6F8E-520DAB01744B}"/>
          </ac:spMkLst>
        </pc:spChg>
        <pc:spChg chg="mod">
          <ac:chgData name="Dentis Lorenzo" userId="5381650f-73e9-4e5a-ac30-f18635c5d3f7" providerId="ADAL" clId="{5B3B370D-2E15-4E54-9BDE-28692DBC1F17}" dt="2024-05-02T08:58:20.787" v="3216" actId="1076"/>
          <ac:spMkLst>
            <pc:docMk/>
            <pc:sldMk cId="291090235" sldId="312"/>
            <ac:spMk id="85" creationId="{C0878DBC-7675-B832-A651-660FE439E732}"/>
          </ac:spMkLst>
        </pc:spChg>
        <pc:spChg chg="mod">
          <ac:chgData name="Dentis Lorenzo" userId="5381650f-73e9-4e5a-ac30-f18635c5d3f7" providerId="ADAL" clId="{5B3B370D-2E15-4E54-9BDE-28692DBC1F17}" dt="2024-05-02T08:29:25.086" v="3153" actId="20577"/>
          <ac:spMkLst>
            <pc:docMk/>
            <pc:sldMk cId="291090235" sldId="312"/>
            <ac:spMk id="88" creationId="{94F1692E-0E83-40B7-A8F2-48478B31B56A}"/>
          </ac:spMkLst>
        </pc:spChg>
        <pc:spChg chg="add mod">
          <ac:chgData name="Dentis Lorenzo" userId="5381650f-73e9-4e5a-ac30-f18635c5d3f7" providerId="ADAL" clId="{5B3B370D-2E15-4E54-9BDE-28692DBC1F17}" dt="2024-05-02T09:11:12.435" v="3267" actId="14100"/>
          <ac:spMkLst>
            <pc:docMk/>
            <pc:sldMk cId="291090235" sldId="312"/>
            <ac:spMk id="91" creationId="{FDF15C50-AE1C-F5BF-66F4-D5917FC820FA}"/>
          </ac:spMkLst>
        </pc:spChg>
        <pc:spChg chg="add mod">
          <ac:chgData name="Dentis Lorenzo" userId="5381650f-73e9-4e5a-ac30-f18635c5d3f7" providerId="ADAL" clId="{5B3B370D-2E15-4E54-9BDE-28692DBC1F17}" dt="2024-05-02T08:48:43.257" v="3189" actId="13822"/>
          <ac:spMkLst>
            <pc:docMk/>
            <pc:sldMk cId="291090235" sldId="312"/>
            <ac:spMk id="99" creationId="{A6380933-3FA9-F561-B7A3-E1CAEE01F984}"/>
          </ac:spMkLst>
        </pc:spChg>
        <pc:spChg chg="mod">
          <ac:chgData name="Dentis Lorenzo" userId="5381650f-73e9-4e5a-ac30-f18635c5d3f7" providerId="ADAL" clId="{5B3B370D-2E15-4E54-9BDE-28692DBC1F17}" dt="2024-05-02T08:46:33.072" v="3182"/>
          <ac:spMkLst>
            <pc:docMk/>
            <pc:sldMk cId="291090235" sldId="312"/>
            <ac:spMk id="102" creationId="{DF1E3833-55E6-75EE-C1AA-42C7A4896176}"/>
          </ac:spMkLst>
        </pc:spChg>
        <pc:spChg chg="add mod">
          <ac:chgData name="Dentis Lorenzo" userId="5381650f-73e9-4e5a-ac30-f18635c5d3f7" providerId="ADAL" clId="{5B3B370D-2E15-4E54-9BDE-28692DBC1F17}" dt="2024-05-02T09:05:50.525" v="3244" actId="164"/>
          <ac:spMkLst>
            <pc:docMk/>
            <pc:sldMk cId="291090235" sldId="312"/>
            <ac:spMk id="111" creationId="{F2E53954-EE42-DDC5-C430-600F5F9D656A}"/>
          </ac:spMkLst>
        </pc:spChg>
        <pc:spChg chg="add">
          <ac:chgData name="Dentis Lorenzo" userId="5381650f-73e9-4e5a-ac30-f18635c5d3f7" providerId="ADAL" clId="{5B3B370D-2E15-4E54-9BDE-28692DBC1F17}" dt="2024-05-02T09:05:31.461" v="3240" actId="11529"/>
          <ac:spMkLst>
            <pc:docMk/>
            <pc:sldMk cId="291090235" sldId="312"/>
            <ac:spMk id="112" creationId="{3EB74556-EBBD-D8F7-2246-0351A61BBDE9}"/>
          </ac:spMkLst>
        </pc:spChg>
        <pc:spChg chg="add mod">
          <ac:chgData name="Dentis Lorenzo" userId="5381650f-73e9-4e5a-ac30-f18635c5d3f7" providerId="ADAL" clId="{5B3B370D-2E15-4E54-9BDE-28692DBC1F17}" dt="2024-05-02T09:08:37.331" v="3252" actId="1076"/>
          <ac:spMkLst>
            <pc:docMk/>
            <pc:sldMk cId="291090235" sldId="312"/>
            <ac:spMk id="116" creationId="{78B74A19-76B4-300F-CF93-05814FE22A0E}"/>
          </ac:spMkLst>
        </pc:spChg>
        <pc:spChg chg="add mod">
          <ac:chgData name="Dentis Lorenzo" userId="5381650f-73e9-4e5a-ac30-f18635c5d3f7" providerId="ADAL" clId="{5B3B370D-2E15-4E54-9BDE-28692DBC1F17}" dt="2024-05-02T09:53:52.348" v="3347" actId="20577"/>
          <ac:spMkLst>
            <pc:docMk/>
            <pc:sldMk cId="291090235" sldId="312"/>
            <ac:spMk id="123" creationId="{83DEA7CB-D5C6-3A39-FD5E-552951FEA892}"/>
          </ac:spMkLst>
        </pc:spChg>
        <pc:spChg chg="add mod">
          <ac:chgData name="Dentis Lorenzo" userId="5381650f-73e9-4e5a-ac30-f18635c5d3f7" providerId="ADAL" clId="{5B3B370D-2E15-4E54-9BDE-28692DBC1F17}" dt="2024-05-02T09:54:10.426" v="3374" actId="20577"/>
          <ac:spMkLst>
            <pc:docMk/>
            <pc:sldMk cId="291090235" sldId="312"/>
            <ac:spMk id="125" creationId="{6F5F2DA8-F8F9-F750-01E1-80649D29A509}"/>
          </ac:spMkLst>
        </pc:spChg>
        <pc:grpChg chg="del">
          <ac:chgData name="Dentis Lorenzo" userId="5381650f-73e9-4e5a-ac30-f18635c5d3f7" providerId="ADAL" clId="{5B3B370D-2E15-4E54-9BDE-28692DBC1F17}" dt="2024-05-02T07:44:36.910" v="2834" actId="478"/>
          <ac:grpSpMkLst>
            <pc:docMk/>
            <pc:sldMk cId="291090235" sldId="312"/>
            <ac:grpSpMk id="2" creationId="{1741C7E1-C4A9-C077-6D31-8657131B32EC}"/>
          </ac:grpSpMkLst>
        </pc:grpChg>
        <pc:grpChg chg="add mod">
          <ac:chgData name="Dentis Lorenzo" userId="5381650f-73e9-4e5a-ac30-f18635c5d3f7" providerId="ADAL" clId="{5B3B370D-2E15-4E54-9BDE-28692DBC1F17}" dt="2024-05-02T08:28:12.820" v="3128" actId="1076"/>
          <ac:grpSpMkLst>
            <pc:docMk/>
            <pc:sldMk cId="291090235" sldId="312"/>
            <ac:grpSpMk id="4" creationId="{B2CA9068-D77B-AE7B-4CE9-831E8B5B43DA}"/>
          </ac:grpSpMkLst>
        </pc:grpChg>
        <pc:grpChg chg="add mod">
          <ac:chgData name="Dentis Lorenzo" userId="5381650f-73e9-4e5a-ac30-f18635c5d3f7" providerId="ADAL" clId="{5B3B370D-2E15-4E54-9BDE-28692DBC1F17}" dt="2024-05-02T07:45:07.765" v="2835"/>
          <ac:grpSpMkLst>
            <pc:docMk/>
            <pc:sldMk cId="291090235" sldId="312"/>
            <ac:grpSpMk id="7" creationId="{6417A99A-00FE-D3D9-2FDB-29AE24820600}"/>
          </ac:grpSpMkLst>
        </pc:grpChg>
        <pc:grpChg chg="add del mod">
          <ac:chgData name="Dentis Lorenzo" userId="5381650f-73e9-4e5a-ac30-f18635c5d3f7" providerId="ADAL" clId="{5B3B370D-2E15-4E54-9BDE-28692DBC1F17}" dt="2024-05-02T07:45:26.634" v="2843" actId="165"/>
          <ac:grpSpMkLst>
            <pc:docMk/>
            <pc:sldMk cId="291090235" sldId="312"/>
            <ac:grpSpMk id="11" creationId="{4FB9CED8-EDF0-024B-6042-5920A3BF18EC}"/>
          </ac:grpSpMkLst>
        </pc:grpChg>
        <pc:grpChg chg="add mod">
          <ac:chgData name="Dentis Lorenzo" userId="5381650f-73e9-4e5a-ac30-f18635c5d3f7" providerId="ADAL" clId="{5B3B370D-2E15-4E54-9BDE-28692DBC1F17}" dt="2024-05-02T08:18:50.219" v="3022" actId="164"/>
          <ac:grpSpMkLst>
            <pc:docMk/>
            <pc:sldMk cId="291090235" sldId="312"/>
            <ac:grpSpMk id="22" creationId="{8C9E2978-1E50-DB88-C4B2-0C5D15B4DE6D}"/>
          </ac:grpSpMkLst>
        </pc:grpChg>
        <pc:grpChg chg="add mod">
          <ac:chgData name="Dentis Lorenzo" userId="5381650f-73e9-4e5a-ac30-f18635c5d3f7" providerId="ADAL" clId="{5B3B370D-2E15-4E54-9BDE-28692DBC1F17}" dt="2024-05-02T08:18:33.254" v="3020" actId="164"/>
          <ac:grpSpMkLst>
            <pc:docMk/>
            <pc:sldMk cId="291090235" sldId="312"/>
            <ac:grpSpMk id="39" creationId="{C0F803D6-4B31-B80D-C8FD-64FD3146121F}"/>
          </ac:grpSpMkLst>
        </pc:grpChg>
        <pc:grpChg chg="add mod">
          <ac:chgData name="Dentis Lorenzo" userId="5381650f-73e9-4e5a-ac30-f18635c5d3f7" providerId="ADAL" clId="{5B3B370D-2E15-4E54-9BDE-28692DBC1F17}" dt="2024-05-02T08:18:42.202" v="3021"/>
          <ac:grpSpMkLst>
            <pc:docMk/>
            <pc:sldMk cId="291090235" sldId="312"/>
            <ac:grpSpMk id="44" creationId="{EB40A948-7357-708F-E427-16E7B9B1D47E}"/>
          </ac:grpSpMkLst>
        </pc:grpChg>
        <pc:grpChg chg="del mod">
          <ac:chgData name="Dentis Lorenzo" userId="5381650f-73e9-4e5a-ac30-f18635c5d3f7" providerId="ADAL" clId="{5B3B370D-2E15-4E54-9BDE-28692DBC1F17}" dt="2024-05-02T09:53:36.448" v="3332" actId="478"/>
          <ac:grpSpMkLst>
            <pc:docMk/>
            <pc:sldMk cId="291090235" sldId="312"/>
            <ac:grpSpMk id="54" creationId="{6C5D1651-B14E-FAA4-C945-E22B32FF2C29}"/>
          </ac:grpSpMkLst>
        </pc:grpChg>
        <pc:grpChg chg="add del mod">
          <ac:chgData name="Dentis Lorenzo" userId="5381650f-73e9-4e5a-ac30-f18635c5d3f7" providerId="ADAL" clId="{5B3B370D-2E15-4E54-9BDE-28692DBC1F17}" dt="2024-05-02T08:19:02.045" v="3024" actId="478"/>
          <ac:grpSpMkLst>
            <pc:docMk/>
            <pc:sldMk cId="291090235" sldId="312"/>
            <ac:grpSpMk id="55" creationId="{3FC6210C-433F-443E-77F4-199601955F64}"/>
          </ac:grpSpMkLst>
        </pc:grpChg>
        <pc:grpChg chg="add del mod">
          <ac:chgData name="Dentis Lorenzo" userId="5381650f-73e9-4e5a-ac30-f18635c5d3f7" providerId="ADAL" clId="{5B3B370D-2E15-4E54-9BDE-28692DBC1F17}" dt="2024-05-02T08:24:50.882" v="3079" actId="478"/>
          <ac:grpSpMkLst>
            <pc:docMk/>
            <pc:sldMk cId="291090235" sldId="312"/>
            <ac:grpSpMk id="73" creationId="{6CF17DC5-FE35-A2E0-C612-C1FC7EC3E93F}"/>
          </ac:grpSpMkLst>
        </pc:grpChg>
        <pc:grpChg chg="add mod">
          <ac:chgData name="Dentis Lorenzo" userId="5381650f-73e9-4e5a-ac30-f18635c5d3f7" providerId="ADAL" clId="{5B3B370D-2E15-4E54-9BDE-28692DBC1F17}" dt="2024-05-02T08:26:40.729" v="3118" actId="14100"/>
          <ac:grpSpMkLst>
            <pc:docMk/>
            <pc:sldMk cId="291090235" sldId="312"/>
            <ac:grpSpMk id="76" creationId="{865D27AE-722F-6C1A-794D-9853D413463A}"/>
          </ac:grpSpMkLst>
        </pc:grpChg>
        <pc:grpChg chg="add mod">
          <ac:chgData name="Dentis Lorenzo" userId="5381650f-73e9-4e5a-ac30-f18635c5d3f7" providerId="ADAL" clId="{5B3B370D-2E15-4E54-9BDE-28692DBC1F17}" dt="2024-05-02T09:05:41.483" v="3241" actId="1076"/>
          <ac:grpSpMkLst>
            <pc:docMk/>
            <pc:sldMk cId="291090235" sldId="312"/>
            <ac:grpSpMk id="83" creationId="{7CB8B52B-0274-0827-20FE-FE89E111D13E}"/>
          </ac:grpSpMkLst>
        </pc:grpChg>
        <pc:grpChg chg="add mod">
          <ac:chgData name="Dentis Lorenzo" userId="5381650f-73e9-4e5a-ac30-f18635c5d3f7" providerId="ADAL" clId="{5B3B370D-2E15-4E54-9BDE-28692DBC1F17}" dt="2024-05-02T08:50:15.090" v="3205" actId="1076"/>
          <ac:grpSpMkLst>
            <pc:docMk/>
            <pc:sldMk cId="291090235" sldId="312"/>
            <ac:grpSpMk id="86" creationId="{00398153-7CDE-FB51-0A70-22B0673EF9FB}"/>
          </ac:grpSpMkLst>
        </pc:grpChg>
        <pc:grpChg chg="add del mod">
          <ac:chgData name="Dentis Lorenzo" userId="5381650f-73e9-4e5a-ac30-f18635c5d3f7" providerId="ADAL" clId="{5B3B370D-2E15-4E54-9BDE-28692DBC1F17}" dt="2024-05-02T08:46:35.920" v="3184" actId="478"/>
          <ac:grpSpMkLst>
            <pc:docMk/>
            <pc:sldMk cId="291090235" sldId="312"/>
            <ac:grpSpMk id="100" creationId="{0907A4E8-0717-D5B2-997C-6614F8080275}"/>
          </ac:grpSpMkLst>
        </pc:grpChg>
        <pc:grpChg chg="add mod">
          <ac:chgData name="Dentis Lorenzo" userId="5381650f-73e9-4e5a-ac30-f18635c5d3f7" providerId="ADAL" clId="{5B3B370D-2E15-4E54-9BDE-28692DBC1F17}" dt="2024-05-02T09:06:22.955" v="3247" actId="1076"/>
          <ac:grpSpMkLst>
            <pc:docMk/>
            <pc:sldMk cId="291090235" sldId="312"/>
            <ac:grpSpMk id="113" creationId="{35B233F4-EC43-5DA1-46D4-78A03A8D5BEC}"/>
          </ac:grpSpMkLst>
        </pc:grpChg>
        <pc:picChg chg="mod">
          <ac:chgData name="Dentis Lorenzo" userId="5381650f-73e9-4e5a-ac30-f18635c5d3f7" providerId="ADAL" clId="{5B3B370D-2E15-4E54-9BDE-28692DBC1F17}" dt="2024-05-02T07:45:07.765" v="2835"/>
          <ac:picMkLst>
            <pc:docMk/>
            <pc:sldMk cId="291090235" sldId="312"/>
            <ac:picMk id="10" creationId="{210E4E9D-04AC-45AD-D416-F2C035087C0F}"/>
          </ac:picMkLst>
        </pc:picChg>
        <pc:picChg chg="del mod">
          <ac:chgData name="Dentis Lorenzo" userId="5381650f-73e9-4e5a-ac30-f18635c5d3f7" providerId="ADAL" clId="{5B3B370D-2E15-4E54-9BDE-28692DBC1F17}" dt="2024-05-02T07:45:18.954" v="2840" actId="478"/>
          <ac:picMkLst>
            <pc:docMk/>
            <pc:sldMk cId="291090235" sldId="312"/>
            <ac:picMk id="14" creationId="{01D4490F-5D7F-A5A9-D831-539E91BCFF90}"/>
          </ac:picMkLst>
        </pc:picChg>
        <pc:picChg chg="add mod">
          <ac:chgData name="Dentis Lorenzo" userId="5381650f-73e9-4e5a-ac30-f18635c5d3f7" providerId="ADAL" clId="{5B3B370D-2E15-4E54-9BDE-28692DBC1F17}" dt="2024-05-02T08:18:33.254" v="3020" actId="164"/>
          <ac:picMkLst>
            <pc:docMk/>
            <pc:sldMk cId="291090235" sldId="312"/>
            <ac:picMk id="18" creationId="{A8B65AF5-87DA-91C5-BA9F-2AB288EE9A20}"/>
          </ac:picMkLst>
        </pc:picChg>
        <pc:picChg chg="add mod">
          <ac:chgData name="Dentis Lorenzo" userId="5381650f-73e9-4e5a-ac30-f18635c5d3f7" providerId="ADAL" clId="{5B3B370D-2E15-4E54-9BDE-28692DBC1F17}" dt="2024-05-02T08:18:33.254" v="3020" actId="164"/>
          <ac:picMkLst>
            <pc:docMk/>
            <pc:sldMk cId="291090235" sldId="312"/>
            <ac:picMk id="19" creationId="{3AC5B681-B2D4-08CE-1018-E842FCE036A9}"/>
          </ac:picMkLst>
        </pc:picChg>
        <pc:picChg chg="add mod">
          <ac:chgData name="Dentis Lorenzo" userId="5381650f-73e9-4e5a-ac30-f18635c5d3f7" providerId="ADAL" clId="{5B3B370D-2E15-4E54-9BDE-28692DBC1F17}" dt="2024-05-02T08:18:33.254" v="3020" actId="164"/>
          <ac:picMkLst>
            <pc:docMk/>
            <pc:sldMk cId="291090235" sldId="312"/>
            <ac:picMk id="21" creationId="{07FE91E5-9AF9-0A58-85EB-4F5CD3931018}"/>
          </ac:picMkLst>
        </pc:picChg>
        <pc:picChg chg="mod">
          <ac:chgData name="Dentis Lorenzo" userId="5381650f-73e9-4e5a-ac30-f18635c5d3f7" providerId="ADAL" clId="{5B3B370D-2E15-4E54-9BDE-28692DBC1F17}" dt="2024-05-02T07:43:27.946" v="2831" actId="164"/>
          <ac:picMkLst>
            <pc:docMk/>
            <pc:sldMk cId="291090235" sldId="312"/>
            <ac:picMk id="24" creationId="{D43A57B0-A522-09D3-61DA-B4B62FDFC5F8}"/>
          </ac:picMkLst>
        </pc:picChg>
        <pc:picChg chg="add">
          <ac:chgData name="Dentis Lorenzo" userId="5381650f-73e9-4e5a-ac30-f18635c5d3f7" providerId="ADAL" clId="{5B3B370D-2E15-4E54-9BDE-28692DBC1F17}" dt="2024-05-02T08:18:21.513" v="3018"/>
          <ac:picMkLst>
            <pc:docMk/>
            <pc:sldMk cId="291090235" sldId="312"/>
            <ac:picMk id="37" creationId="{E19947B6-CC13-FF31-362B-EEA1F2354FB8}"/>
          </ac:picMkLst>
        </pc:picChg>
        <pc:picChg chg="mod">
          <ac:chgData name="Dentis Lorenzo" userId="5381650f-73e9-4e5a-ac30-f18635c5d3f7" providerId="ADAL" clId="{5B3B370D-2E15-4E54-9BDE-28692DBC1F17}" dt="2024-05-02T08:18:42.202" v="3021"/>
          <ac:picMkLst>
            <pc:docMk/>
            <pc:sldMk cId="291090235" sldId="312"/>
            <ac:picMk id="47" creationId="{FC5E7299-70B2-2D9E-CD31-72136CFD23B2}"/>
          </ac:picMkLst>
        </pc:picChg>
        <pc:picChg chg="add del">
          <ac:chgData name="Dentis Lorenzo" userId="5381650f-73e9-4e5a-ac30-f18635c5d3f7" providerId="ADAL" clId="{5B3B370D-2E15-4E54-9BDE-28692DBC1F17}" dt="2024-05-02T09:53:06.937" v="3326" actId="478"/>
          <ac:picMkLst>
            <pc:docMk/>
            <pc:sldMk cId="291090235" sldId="312"/>
            <ac:picMk id="51" creationId="{A4AC956D-27F5-8F1B-43F8-BEA972F9DC4C}"/>
          </ac:picMkLst>
        </pc:picChg>
        <pc:picChg chg="mod">
          <ac:chgData name="Dentis Lorenzo" userId="5381650f-73e9-4e5a-ac30-f18635c5d3f7" providerId="ADAL" clId="{5B3B370D-2E15-4E54-9BDE-28692DBC1F17}" dt="2024-05-02T08:18:42.202" v="3021"/>
          <ac:picMkLst>
            <pc:docMk/>
            <pc:sldMk cId="291090235" sldId="312"/>
            <ac:picMk id="52" creationId="{B21714CC-9A28-1D2A-C140-0B573535AA76}"/>
          </ac:picMkLst>
        </pc:picChg>
        <pc:picChg chg="mod">
          <ac:chgData name="Dentis Lorenzo" userId="5381650f-73e9-4e5a-ac30-f18635c5d3f7" providerId="ADAL" clId="{5B3B370D-2E15-4E54-9BDE-28692DBC1F17}" dt="2024-05-02T08:18:42.202" v="3021"/>
          <ac:picMkLst>
            <pc:docMk/>
            <pc:sldMk cId="291090235" sldId="312"/>
            <ac:picMk id="53" creationId="{12EF3E00-3F6F-7B90-317B-1BECBC627D4B}"/>
          </ac:picMkLst>
        </pc:picChg>
        <pc:picChg chg="add mod">
          <ac:chgData name="Dentis Lorenzo" userId="5381650f-73e9-4e5a-ac30-f18635c5d3f7" providerId="ADAL" clId="{5B3B370D-2E15-4E54-9BDE-28692DBC1F17}" dt="2024-05-02T08:28:18.995" v="3130" actId="1076"/>
          <ac:picMkLst>
            <pc:docMk/>
            <pc:sldMk cId="291090235" sldId="312"/>
            <ac:picMk id="56" creationId="{DB180E54-A501-614A-2A0A-08AA85EE5F4E}"/>
          </ac:picMkLst>
        </pc:picChg>
        <pc:picChg chg="add mod">
          <ac:chgData name="Dentis Lorenzo" userId="5381650f-73e9-4e5a-ac30-f18635c5d3f7" providerId="ADAL" clId="{5B3B370D-2E15-4E54-9BDE-28692DBC1F17}" dt="2024-05-02T08:24:46.808" v="3077" actId="164"/>
          <ac:picMkLst>
            <pc:docMk/>
            <pc:sldMk cId="291090235" sldId="312"/>
            <ac:picMk id="69" creationId="{11AA28DC-06EC-822B-A83F-22B92A5DCDA8}"/>
          </ac:picMkLst>
        </pc:picChg>
        <pc:picChg chg="add mod">
          <ac:chgData name="Dentis Lorenzo" userId="5381650f-73e9-4e5a-ac30-f18635c5d3f7" providerId="ADAL" clId="{5B3B370D-2E15-4E54-9BDE-28692DBC1F17}" dt="2024-05-02T08:24:46.808" v="3077" actId="164"/>
          <ac:picMkLst>
            <pc:docMk/>
            <pc:sldMk cId="291090235" sldId="312"/>
            <ac:picMk id="70" creationId="{B3B05E22-7069-C398-091A-48C5B5EB029A}"/>
          </ac:picMkLst>
        </pc:picChg>
        <pc:picChg chg="add">
          <ac:chgData name="Dentis Lorenzo" userId="5381650f-73e9-4e5a-ac30-f18635c5d3f7" providerId="ADAL" clId="{5B3B370D-2E15-4E54-9BDE-28692DBC1F17}" dt="2024-05-02T08:24:37.690" v="3076"/>
          <ac:picMkLst>
            <pc:docMk/>
            <pc:sldMk cId="291090235" sldId="312"/>
            <ac:picMk id="72" creationId="{DBB37139-7DF8-645A-D603-E390BC2C1FAD}"/>
          </ac:picMkLst>
        </pc:picChg>
        <pc:picChg chg="add mod">
          <ac:chgData name="Dentis Lorenzo" userId="5381650f-73e9-4e5a-ac30-f18635c5d3f7" providerId="ADAL" clId="{5B3B370D-2E15-4E54-9BDE-28692DBC1F17}" dt="2024-05-02T08:26:14.780" v="3111" actId="1076"/>
          <ac:picMkLst>
            <pc:docMk/>
            <pc:sldMk cId="291090235" sldId="312"/>
            <ac:picMk id="74" creationId="{E6F771E1-F16B-EEF8-AE1B-0C64D7F83F1A}"/>
          </ac:picMkLst>
        </pc:picChg>
        <pc:picChg chg="mod">
          <ac:chgData name="Dentis Lorenzo" userId="5381650f-73e9-4e5a-ac30-f18635c5d3f7" providerId="ADAL" clId="{5B3B370D-2E15-4E54-9BDE-28692DBC1F17}" dt="2024-05-02T08:58:23.049" v="3218" actId="1076"/>
          <ac:picMkLst>
            <pc:docMk/>
            <pc:sldMk cId="291090235" sldId="312"/>
            <ac:picMk id="84" creationId="{57F275A5-5C15-D5E6-8CDE-2839D4545791}"/>
          </ac:picMkLst>
        </pc:picChg>
        <pc:picChg chg="mod">
          <ac:chgData name="Dentis Lorenzo" userId="5381650f-73e9-4e5a-ac30-f18635c5d3f7" providerId="ADAL" clId="{5B3B370D-2E15-4E54-9BDE-28692DBC1F17}" dt="2024-05-02T08:27:36.567" v="3122"/>
          <ac:picMkLst>
            <pc:docMk/>
            <pc:sldMk cId="291090235" sldId="312"/>
            <ac:picMk id="87" creationId="{6F3B8020-26E0-9997-0C90-1A1C20381D4B}"/>
          </ac:picMkLst>
        </pc:picChg>
        <pc:picChg chg="add mod">
          <ac:chgData name="Dentis Lorenzo" userId="5381650f-73e9-4e5a-ac30-f18635c5d3f7" providerId="ADAL" clId="{5B3B370D-2E15-4E54-9BDE-28692DBC1F17}" dt="2024-05-02T08:50:02.475" v="3200" actId="1076"/>
          <ac:picMkLst>
            <pc:docMk/>
            <pc:sldMk cId="291090235" sldId="312"/>
            <ac:picMk id="93" creationId="{546FF931-53BC-8EDE-C251-5295B2937B25}"/>
          </ac:picMkLst>
        </pc:picChg>
        <pc:picChg chg="mod">
          <ac:chgData name="Dentis Lorenzo" userId="5381650f-73e9-4e5a-ac30-f18635c5d3f7" providerId="ADAL" clId="{5B3B370D-2E15-4E54-9BDE-28692DBC1F17}" dt="2024-05-02T08:46:33.072" v="3182"/>
          <ac:picMkLst>
            <pc:docMk/>
            <pc:sldMk cId="291090235" sldId="312"/>
            <ac:picMk id="101" creationId="{2E8074D1-20D0-6551-F3D6-39397103C58D}"/>
          </ac:picMkLst>
        </pc:picChg>
        <pc:picChg chg="add mod">
          <ac:chgData name="Dentis Lorenzo" userId="5381650f-73e9-4e5a-ac30-f18635c5d3f7" providerId="ADAL" clId="{5B3B370D-2E15-4E54-9BDE-28692DBC1F17}" dt="2024-05-02T08:49:53.610" v="3198" actId="1076"/>
          <ac:picMkLst>
            <pc:docMk/>
            <pc:sldMk cId="291090235" sldId="312"/>
            <ac:picMk id="104" creationId="{CF4269D2-A3D6-8E14-D763-3766536A545F}"/>
          </ac:picMkLst>
        </pc:picChg>
        <pc:picChg chg="add mod">
          <ac:chgData name="Dentis Lorenzo" userId="5381650f-73e9-4e5a-ac30-f18635c5d3f7" providerId="ADAL" clId="{5B3B370D-2E15-4E54-9BDE-28692DBC1F17}" dt="2024-05-02T09:05:50.525" v="3244" actId="164"/>
          <ac:picMkLst>
            <pc:docMk/>
            <pc:sldMk cId="291090235" sldId="312"/>
            <ac:picMk id="110" creationId="{5317B22C-D42B-9D54-5998-C5037DE3E7E9}"/>
          </ac:picMkLst>
        </pc:picChg>
        <pc:picChg chg="add mod">
          <ac:chgData name="Dentis Lorenzo" userId="5381650f-73e9-4e5a-ac30-f18635c5d3f7" providerId="ADAL" clId="{5B3B370D-2E15-4E54-9BDE-28692DBC1F17}" dt="2024-05-02T09:10:57.811" v="3264" actId="1076"/>
          <ac:picMkLst>
            <pc:docMk/>
            <pc:sldMk cId="291090235" sldId="312"/>
            <ac:picMk id="117" creationId="{962D9076-91F8-4677-1328-93429D518342}"/>
          </ac:picMkLst>
        </pc:picChg>
        <pc:picChg chg="add mod">
          <ac:chgData name="Dentis Lorenzo" userId="5381650f-73e9-4e5a-ac30-f18635c5d3f7" providerId="ADAL" clId="{5B3B370D-2E15-4E54-9BDE-28692DBC1F17}" dt="2024-05-02T09:11:18.019" v="3268" actId="1076"/>
          <ac:picMkLst>
            <pc:docMk/>
            <pc:sldMk cId="291090235" sldId="312"/>
            <ac:picMk id="118" creationId="{A1E5CD84-9E03-4BC0-D56F-DF2196BF287D}"/>
          </ac:picMkLst>
        </pc:picChg>
        <pc:picChg chg="add mod">
          <ac:chgData name="Dentis Lorenzo" userId="5381650f-73e9-4e5a-ac30-f18635c5d3f7" providerId="ADAL" clId="{5B3B370D-2E15-4E54-9BDE-28692DBC1F17}" dt="2024-05-02T09:11:22.765" v="3270" actId="1076"/>
          <ac:picMkLst>
            <pc:docMk/>
            <pc:sldMk cId="291090235" sldId="312"/>
            <ac:picMk id="119" creationId="{08CE947D-7A18-010D-4FB6-67200F64C914}"/>
          </ac:picMkLst>
        </pc:picChg>
        <pc:picChg chg="add mod">
          <ac:chgData name="Dentis Lorenzo" userId="5381650f-73e9-4e5a-ac30-f18635c5d3f7" providerId="ADAL" clId="{5B3B370D-2E15-4E54-9BDE-28692DBC1F17}" dt="2024-05-02T09:11:40.163" v="3275" actId="1076"/>
          <ac:picMkLst>
            <pc:docMk/>
            <pc:sldMk cId="291090235" sldId="312"/>
            <ac:picMk id="120" creationId="{0BD8E37A-1821-3249-CC89-49FCD88FE1A4}"/>
          </ac:picMkLst>
        </pc:picChg>
        <pc:cxnChg chg="add mod">
          <ac:chgData name="Dentis Lorenzo" userId="5381650f-73e9-4e5a-ac30-f18635c5d3f7" providerId="ADAL" clId="{5B3B370D-2E15-4E54-9BDE-28692DBC1F17}" dt="2024-05-02T09:53:19.336" v="3327" actId="1076"/>
          <ac:cxnSpMkLst>
            <pc:docMk/>
            <pc:sldMk cId="291090235" sldId="312"/>
            <ac:cxnSpMk id="25" creationId="{CFF6E4C0-EEF5-EC02-A8DE-5C400557B53E}"/>
          </ac:cxnSpMkLst>
        </pc:cxnChg>
        <pc:cxnChg chg="add mod">
          <ac:chgData name="Dentis Lorenzo" userId="5381650f-73e9-4e5a-ac30-f18635c5d3f7" providerId="ADAL" clId="{5B3B370D-2E15-4E54-9BDE-28692DBC1F17}" dt="2024-05-02T09:53:43.328" v="3334" actId="14100"/>
          <ac:cxnSpMkLst>
            <pc:docMk/>
            <pc:sldMk cId="291090235" sldId="312"/>
            <ac:cxnSpMk id="28" creationId="{F5E4ACD5-34ED-E3E5-D047-35AC8023CCED}"/>
          </ac:cxnSpMkLst>
        </pc:cxnChg>
        <pc:cxnChg chg="del mod">
          <ac:chgData name="Dentis Lorenzo" userId="5381650f-73e9-4e5a-ac30-f18635c5d3f7" providerId="ADAL" clId="{5B3B370D-2E15-4E54-9BDE-28692DBC1F17}" dt="2024-05-02T08:31:36.826" v="3174" actId="478"/>
          <ac:cxnSpMkLst>
            <pc:docMk/>
            <pc:sldMk cId="291090235" sldId="312"/>
            <ac:cxnSpMk id="35" creationId="{A6332596-E9A4-4EA1-B652-86A9D61225CE}"/>
          </ac:cxnSpMkLst>
        </pc:cxnChg>
        <pc:cxnChg chg="mod">
          <ac:chgData name="Dentis Lorenzo" userId="5381650f-73e9-4e5a-ac30-f18635c5d3f7" providerId="ADAL" clId="{5B3B370D-2E15-4E54-9BDE-28692DBC1F17}" dt="2024-05-02T08:50:02.475" v="3200" actId="1076"/>
          <ac:cxnSpMkLst>
            <pc:docMk/>
            <pc:sldMk cId="291090235" sldId="312"/>
            <ac:cxnSpMk id="38" creationId="{822DD2F2-2FC6-D526-5E70-2710DD9F836E}"/>
          </ac:cxnSpMkLst>
        </pc:cxnChg>
        <pc:cxnChg chg="mod">
          <ac:chgData name="Dentis Lorenzo" userId="5381650f-73e9-4e5a-ac30-f18635c5d3f7" providerId="ADAL" clId="{5B3B370D-2E15-4E54-9BDE-28692DBC1F17}" dt="2024-05-02T08:50:02.475" v="3200" actId="1076"/>
          <ac:cxnSpMkLst>
            <pc:docMk/>
            <pc:sldMk cId="291090235" sldId="312"/>
            <ac:cxnSpMk id="40" creationId="{462E14AF-502F-3AA2-93B4-0A650C69A574}"/>
          </ac:cxnSpMkLst>
        </pc:cxnChg>
        <pc:cxnChg chg="add mod">
          <ac:chgData name="Dentis Lorenzo" userId="5381650f-73e9-4e5a-ac30-f18635c5d3f7" providerId="ADAL" clId="{5B3B370D-2E15-4E54-9BDE-28692DBC1F17}" dt="2024-05-02T08:26:40.729" v="3118" actId="14100"/>
          <ac:cxnSpMkLst>
            <pc:docMk/>
            <pc:sldMk cId="291090235" sldId="312"/>
            <ac:cxnSpMk id="78" creationId="{8D884916-7BC0-77E5-DB8E-FC237774A524}"/>
          </ac:cxnSpMkLst>
        </pc:cxnChg>
        <pc:cxnChg chg="add mod">
          <ac:chgData name="Dentis Lorenzo" userId="5381650f-73e9-4e5a-ac30-f18635c5d3f7" providerId="ADAL" clId="{5B3B370D-2E15-4E54-9BDE-28692DBC1F17}" dt="2024-05-02T08:50:15.090" v="3205" actId="1076"/>
          <ac:cxnSpMkLst>
            <pc:docMk/>
            <pc:sldMk cId="291090235" sldId="312"/>
            <ac:cxnSpMk id="108" creationId="{5A6E732A-D6C2-06E4-5C05-972CB370BDBF}"/>
          </ac:cxnSpMkLst>
        </pc:cxnChg>
        <pc:cxnChg chg="add del mod">
          <ac:chgData name="Dentis Lorenzo" userId="5381650f-73e9-4e5a-ac30-f18635c5d3f7" providerId="ADAL" clId="{5B3B370D-2E15-4E54-9BDE-28692DBC1F17}" dt="2024-05-02T09:06:52.450" v="3249" actId="478"/>
          <ac:cxnSpMkLst>
            <pc:docMk/>
            <pc:sldMk cId="291090235" sldId="312"/>
            <ac:cxnSpMk id="115" creationId="{62EA800D-CA54-B5AB-A270-E7D90CCD4E89}"/>
          </ac:cxnSpMkLst>
        </pc:cxnChg>
        <pc:cxnChg chg="add">
          <ac:chgData name="Dentis Lorenzo" userId="5381650f-73e9-4e5a-ac30-f18635c5d3f7" providerId="ADAL" clId="{5B3B370D-2E15-4E54-9BDE-28692DBC1F17}" dt="2024-05-02T09:54:17.433" v="3375" actId="11529"/>
          <ac:cxnSpMkLst>
            <pc:docMk/>
            <pc:sldMk cId="291090235" sldId="312"/>
            <ac:cxnSpMk id="127" creationId="{CF4803AE-5534-DE4D-1B90-01CBD941430B}"/>
          </ac:cxnSpMkLst>
        </pc:cxnChg>
      </pc:sldChg>
      <pc:sldChg chg="modSp add del mod">
        <pc:chgData name="Dentis Lorenzo" userId="5381650f-73e9-4e5a-ac30-f18635c5d3f7" providerId="ADAL" clId="{5B3B370D-2E15-4E54-9BDE-28692DBC1F17}" dt="2024-04-30T10:52:03.184" v="2612" actId="47"/>
        <pc:sldMkLst>
          <pc:docMk/>
          <pc:sldMk cId="1321016114" sldId="312"/>
        </pc:sldMkLst>
        <pc:picChg chg="mod">
          <ac:chgData name="Dentis Lorenzo" userId="5381650f-73e9-4e5a-ac30-f18635c5d3f7" providerId="ADAL" clId="{5B3B370D-2E15-4E54-9BDE-28692DBC1F17}" dt="2024-04-30T10:51:59.158" v="2611" actId="1076"/>
          <ac:picMkLst>
            <pc:docMk/>
            <pc:sldMk cId="1321016114" sldId="312"/>
            <ac:picMk id="278" creationId="{00000000-0000-0000-0000-000000000000}"/>
          </ac:picMkLst>
        </pc:picChg>
      </pc:sldChg>
      <pc:sldChg chg="add del modNotes">
        <pc:chgData name="Dentis Lorenzo" userId="5381650f-73e9-4e5a-ac30-f18635c5d3f7" providerId="ADAL" clId="{5B3B370D-2E15-4E54-9BDE-28692DBC1F17}" dt="2024-05-02T07:37:42.396" v="2807" actId="47"/>
        <pc:sldMkLst>
          <pc:docMk/>
          <pc:sldMk cId="1743785596" sldId="312"/>
        </pc:sldMkLst>
      </pc:sldChg>
      <pc:sldChg chg="add del">
        <pc:chgData name="Dentis Lorenzo" userId="5381650f-73e9-4e5a-ac30-f18635c5d3f7" providerId="ADAL" clId="{5B3B370D-2E15-4E54-9BDE-28692DBC1F17}" dt="2024-04-30T10:56:01.353" v="2627" actId="47"/>
        <pc:sldMkLst>
          <pc:docMk/>
          <pc:sldMk cId="267313642" sldId="313"/>
        </pc:sldMkLst>
      </pc:sldChg>
      <pc:sldChg chg="modSp add mod ord">
        <pc:chgData name="Dentis Lorenzo" userId="5381650f-73e9-4e5a-ac30-f18635c5d3f7" providerId="ADAL" clId="{5B3B370D-2E15-4E54-9BDE-28692DBC1F17}" dt="2024-05-02T10:12:33.279" v="3473" actId="20577"/>
        <pc:sldMkLst>
          <pc:docMk/>
          <pc:sldMk cId="1734168791" sldId="313"/>
        </pc:sldMkLst>
        <pc:spChg chg="mod">
          <ac:chgData name="Dentis Lorenzo" userId="5381650f-73e9-4e5a-ac30-f18635c5d3f7" providerId="ADAL" clId="{5B3B370D-2E15-4E54-9BDE-28692DBC1F17}" dt="2024-05-02T10:12:33.279" v="3473" actId="20577"/>
          <ac:spMkLst>
            <pc:docMk/>
            <pc:sldMk cId="1734168791" sldId="313"/>
            <ac:spMk id="316" creationId="{00000000-0000-0000-0000-000000000000}"/>
          </ac:spMkLst>
        </pc:spChg>
        <pc:spChg chg="mod">
          <ac:chgData name="Dentis Lorenzo" userId="5381650f-73e9-4e5a-ac30-f18635c5d3f7" providerId="ADAL" clId="{5B3B370D-2E15-4E54-9BDE-28692DBC1F17}" dt="2024-05-02T10:12:28.892" v="3461" actId="14100"/>
          <ac:spMkLst>
            <pc:docMk/>
            <pc:sldMk cId="1734168791" sldId="313"/>
            <ac:spMk id="317" creationId="{00000000-0000-0000-0000-000000000000}"/>
          </ac:spMkLst>
        </pc:spChg>
      </pc:sldChg>
      <pc:sldChg chg="addSp delSp modSp new mod modClrScheme chgLayout">
        <pc:chgData name="Dentis Lorenzo" userId="5381650f-73e9-4e5a-ac30-f18635c5d3f7" providerId="ADAL" clId="{5B3B370D-2E15-4E54-9BDE-28692DBC1F17}" dt="2024-05-02T10:39:15.500" v="3670"/>
        <pc:sldMkLst>
          <pc:docMk/>
          <pc:sldMk cId="300287074" sldId="314"/>
        </pc:sldMkLst>
        <pc:spChg chg="del">
          <ac:chgData name="Dentis Lorenzo" userId="5381650f-73e9-4e5a-ac30-f18635c5d3f7" providerId="ADAL" clId="{5B3B370D-2E15-4E54-9BDE-28692DBC1F17}" dt="2024-05-02T10:16:05.454" v="3481" actId="700"/>
          <ac:spMkLst>
            <pc:docMk/>
            <pc:sldMk cId="300287074" sldId="314"/>
            <ac:spMk id="2" creationId="{9BA8986C-431D-81D8-1E15-7A169CE9DF4A}"/>
          </ac:spMkLst>
        </pc:spChg>
        <pc:spChg chg="del">
          <ac:chgData name="Dentis Lorenzo" userId="5381650f-73e9-4e5a-ac30-f18635c5d3f7" providerId="ADAL" clId="{5B3B370D-2E15-4E54-9BDE-28692DBC1F17}" dt="2024-05-02T10:16:05.454" v="3481" actId="700"/>
          <ac:spMkLst>
            <pc:docMk/>
            <pc:sldMk cId="300287074" sldId="314"/>
            <ac:spMk id="3" creationId="{B8ADE616-3FD7-E62E-06B7-89C1FF881FF7}"/>
          </ac:spMkLst>
        </pc:spChg>
        <pc:spChg chg="del mod topLvl">
          <ac:chgData name="Dentis Lorenzo" userId="5381650f-73e9-4e5a-ac30-f18635c5d3f7" providerId="ADAL" clId="{5B3B370D-2E15-4E54-9BDE-28692DBC1F17}" dt="2024-05-02T10:17:17" v="3497" actId="478"/>
          <ac:spMkLst>
            <pc:docMk/>
            <pc:sldMk cId="300287074" sldId="314"/>
            <ac:spMk id="5" creationId="{C58BA34B-E466-D9E7-C37E-DA68B72D8C2D}"/>
          </ac:spMkLst>
        </pc:spChg>
        <pc:spChg chg="mod topLvl">
          <ac:chgData name="Dentis Lorenzo" userId="5381650f-73e9-4e5a-ac30-f18635c5d3f7" providerId="ADAL" clId="{5B3B370D-2E15-4E54-9BDE-28692DBC1F17}" dt="2024-05-02T10:37:15.232" v="3669" actId="164"/>
          <ac:spMkLst>
            <pc:docMk/>
            <pc:sldMk cId="300287074" sldId="314"/>
            <ac:spMk id="6" creationId="{47D252A2-9897-E964-C653-93FE2DDA741C}"/>
          </ac:spMkLst>
        </pc:spChg>
        <pc:spChg chg="del mod">
          <ac:chgData name="Dentis Lorenzo" userId="5381650f-73e9-4e5a-ac30-f18635c5d3f7" providerId="ADAL" clId="{5B3B370D-2E15-4E54-9BDE-28692DBC1F17}" dt="2024-05-02T10:16:20.512" v="3484" actId="478"/>
          <ac:spMkLst>
            <pc:docMk/>
            <pc:sldMk cId="300287074" sldId="314"/>
            <ac:spMk id="9" creationId="{4409664F-3041-815D-8293-C90410083383}"/>
          </ac:spMkLst>
        </pc:spChg>
        <pc:spChg chg="mod topLvl">
          <ac:chgData name="Dentis Lorenzo" userId="5381650f-73e9-4e5a-ac30-f18635c5d3f7" providerId="ADAL" clId="{5B3B370D-2E15-4E54-9BDE-28692DBC1F17}" dt="2024-05-02T10:37:07.201" v="3667" actId="164"/>
          <ac:spMkLst>
            <pc:docMk/>
            <pc:sldMk cId="300287074" sldId="314"/>
            <ac:spMk id="10" creationId="{4EFEB638-DC9A-0F18-2ED7-61EF3E74A29D}"/>
          </ac:spMkLst>
        </pc:spChg>
        <pc:spChg chg="del mod">
          <ac:chgData name="Dentis Lorenzo" userId="5381650f-73e9-4e5a-ac30-f18635c5d3f7" providerId="ADAL" clId="{5B3B370D-2E15-4E54-9BDE-28692DBC1F17}" dt="2024-05-02T10:16:20.512" v="3484" actId="478"/>
          <ac:spMkLst>
            <pc:docMk/>
            <pc:sldMk cId="300287074" sldId="314"/>
            <ac:spMk id="11" creationId="{42FB5325-C690-74B1-D591-42CE20866850}"/>
          </ac:spMkLst>
        </pc:spChg>
        <pc:spChg chg="del mod">
          <ac:chgData name="Dentis Lorenzo" userId="5381650f-73e9-4e5a-ac30-f18635c5d3f7" providerId="ADAL" clId="{5B3B370D-2E15-4E54-9BDE-28692DBC1F17}" dt="2024-05-02T10:16:20.512" v="3484" actId="478"/>
          <ac:spMkLst>
            <pc:docMk/>
            <pc:sldMk cId="300287074" sldId="314"/>
            <ac:spMk id="12" creationId="{E9DD6CE4-9C6D-E957-BE51-2FE48DE68BB8}"/>
          </ac:spMkLst>
        </pc:spChg>
        <pc:spChg chg="add del mod">
          <ac:chgData name="Dentis Lorenzo" userId="5381650f-73e9-4e5a-ac30-f18635c5d3f7" providerId="ADAL" clId="{5B3B370D-2E15-4E54-9BDE-28692DBC1F17}" dt="2024-05-02T10:17:59.325" v="3509" actId="478"/>
          <ac:spMkLst>
            <pc:docMk/>
            <pc:sldMk cId="300287074" sldId="314"/>
            <ac:spMk id="15" creationId="{9292FE1B-B660-90A1-FE27-32D89DC0D0AB}"/>
          </ac:spMkLst>
        </pc:spChg>
        <pc:spChg chg="add mod">
          <ac:chgData name="Dentis Lorenzo" userId="5381650f-73e9-4e5a-ac30-f18635c5d3f7" providerId="ADAL" clId="{5B3B370D-2E15-4E54-9BDE-28692DBC1F17}" dt="2024-05-02T10:37:07.201" v="3667" actId="164"/>
          <ac:spMkLst>
            <pc:docMk/>
            <pc:sldMk cId="300287074" sldId="314"/>
            <ac:spMk id="16" creationId="{FF2D133A-AAA5-4FF3-91DF-5544FFB03025}"/>
          </ac:spMkLst>
        </pc:spChg>
        <pc:spChg chg="add mod">
          <ac:chgData name="Dentis Lorenzo" userId="5381650f-73e9-4e5a-ac30-f18635c5d3f7" providerId="ADAL" clId="{5B3B370D-2E15-4E54-9BDE-28692DBC1F17}" dt="2024-05-02T10:37:07.201" v="3667" actId="164"/>
          <ac:spMkLst>
            <pc:docMk/>
            <pc:sldMk cId="300287074" sldId="314"/>
            <ac:spMk id="17" creationId="{CD17E1F8-A03A-5022-A2A8-036D155F6E77}"/>
          </ac:spMkLst>
        </pc:spChg>
        <pc:spChg chg="add del mod topLvl">
          <ac:chgData name="Dentis Lorenzo" userId="5381650f-73e9-4e5a-ac30-f18635c5d3f7" providerId="ADAL" clId="{5B3B370D-2E15-4E54-9BDE-28692DBC1F17}" dt="2024-05-02T10:36:06.495" v="3648" actId="478"/>
          <ac:spMkLst>
            <pc:docMk/>
            <pc:sldMk cId="300287074" sldId="314"/>
            <ac:spMk id="22" creationId="{3049BA64-6898-5B42-F57A-A490AFD0F4A7}"/>
          </ac:spMkLst>
        </pc:spChg>
        <pc:spChg chg="mod">
          <ac:chgData name="Dentis Lorenzo" userId="5381650f-73e9-4e5a-ac30-f18635c5d3f7" providerId="ADAL" clId="{5B3B370D-2E15-4E54-9BDE-28692DBC1F17}" dt="2024-05-02T10:37:07.201" v="3667" actId="164"/>
          <ac:spMkLst>
            <pc:docMk/>
            <pc:sldMk cId="300287074" sldId="314"/>
            <ac:spMk id="26" creationId="{BD7F06D3-EB17-02F6-2F8C-87CE025755D6}"/>
          </ac:spMkLst>
        </pc:spChg>
        <pc:spChg chg="add del mod">
          <ac:chgData name="Dentis Lorenzo" userId="5381650f-73e9-4e5a-ac30-f18635c5d3f7" providerId="ADAL" clId="{5B3B370D-2E15-4E54-9BDE-28692DBC1F17}" dt="2024-05-02T10:34:44.632" v="3612" actId="478"/>
          <ac:spMkLst>
            <pc:docMk/>
            <pc:sldMk cId="300287074" sldId="314"/>
            <ac:spMk id="40" creationId="{13C05D22-E46E-44D1-DB41-366E065EBFDF}"/>
          </ac:spMkLst>
        </pc:spChg>
        <pc:spChg chg="add mod">
          <ac:chgData name="Dentis Lorenzo" userId="5381650f-73e9-4e5a-ac30-f18635c5d3f7" providerId="ADAL" clId="{5B3B370D-2E15-4E54-9BDE-28692DBC1F17}" dt="2024-05-02T10:37:15.232" v="3669" actId="164"/>
          <ac:spMkLst>
            <pc:docMk/>
            <pc:sldMk cId="300287074" sldId="314"/>
            <ac:spMk id="50" creationId="{0F052275-EFF5-6334-6F18-B5E52BBA550F}"/>
          </ac:spMkLst>
        </pc:spChg>
        <pc:spChg chg="add mod">
          <ac:chgData name="Dentis Lorenzo" userId="5381650f-73e9-4e5a-ac30-f18635c5d3f7" providerId="ADAL" clId="{5B3B370D-2E15-4E54-9BDE-28692DBC1F17}" dt="2024-05-02T10:39:15.500" v="3670"/>
          <ac:spMkLst>
            <pc:docMk/>
            <pc:sldMk cId="300287074" sldId="314"/>
            <ac:spMk id="53" creationId="{5828B970-1082-41FE-B3BA-8453BD9333FD}"/>
          </ac:spMkLst>
        </pc:spChg>
        <pc:grpChg chg="add del mod">
          <ac:chgData name="Dentis Lorenzo" userId="5381650f-73e9-4e5a-ac30-f18635c5d3f7" providerId="ADAL" clId="{5B3B370D-2E15-4E54-9BDE-28692DBC1F17}" dt="2024-05-02T10:16:36.530" v="3487" actId="165"/>
          <ac:grpSpMkLst>
            <pc:docMk/>
            <pc:sldMk cId="300287074" sldId="314"/>
            <ac:grpSpMk id="4" creationId="{60958997-A1FE-A3DA-4CCB-D200AA345BE2}"/>
          </ac:grpSpMkLst>
        </pc:grpChg>
        <pc:grpChg chg="add del mod">
          <ac:chgData name="Dentis Lorenzo" userId="5381650f-73e9-4e5a-ac30-f18635c5d3f7" providerId="ADAL" clId="{5B3B370D-2E15-4E54-9BDE-28692DBC1F17}" dt="2024-05-02T10:20:15.143" v="3553" actId="165"/>
          <ac:grpSpMkLst>
            <pc:docMk/>
            <pc:sldMk cId="300287074" sldId="314"/>
            <ac:grpSpMk id="14" creationId="{3620680D-7B9E-C8CC-6857-7D7C1E431DF4}"/>
          </ac:grpSpMkLst>
        </pc:grpChg>
        <pc:grpChg chg="add mod topLvl">
          <ac:chgData name="Dentis Lorenzo" userId="5381650f-73e9-4e5a-ac30-f18635c5d3f7" providerId="ADAL" clId="{5B3B370D-2E15-4E54-9BDE-28692DBC1F17}" dt="2024-05-02T10:37:15.232" v="3669" actId="164"/>
          <ac:grpSpMkLst>
            <pc:docMk/>
            <pc:sldMk cId="300287074" sldId="314"/>
            <ac:grpSpMk id="21" creationId="{6D4660DC-90A8-961F-840F-B80AF02B177A}"/>
          </ac:grpSpMkLst>
        </pc:grpChg>
        <pc:grpChg chg="add del mod">
          <ac:chgData name="Dentis Lorenzo" userId="5381650f-73e9-4e5a-ac30-f18635c5d3f7" providerId="ADAL" clId="{5B3B370D-2E15-4E54-9BDE-28692DBC1F17}" dt="2024-05-02T10:36:06.495" v="3648" actId="478"/>
          <ac:grpSpMkLst>
            <pc:docMk/>
            <pc:sldMk cId="300287074" sldId="314"/>
            <ac:grpSpMk id="23" creationId="{03A819C3-3FB8-5FDD-4B15-CCA743B25348}"/>
          </ac:grpSpMkLst>
        </pc:grpChg>
        <pc:grpChg chg="add mod">
          <ac:chgData name="Dentis Lorenzo" userId="5381650f-73e9-4e5a-ac30-f18635c5d3f7" providerId="ADAL" clId="{5B3B370D-2E15-4E54-9BDE-28692DBC1F17}" dt="2024-05-02T10:37:15.232" v="3669" actId="164"/>
          <ac:grpSpMkLst>
            <pc:docMk/>
            <pc:sldMk cId="300287074" sldId="314"/>
            <ac:grpSpMk id="24" creationId="{5C4008E8-841E-8CD6-6A9E-D491BB6424AF}"/>
          </ac:grpSpMkLst>
        </pc:grpChg>
        <pc:grpChg chg="add del mod">
          <ac:chgData name="Dentis Lorenzo" userId="5381650f-73e9-4e5a-ac30-f18635c5d3f7" providerId="ADAL" clId="{5B3B370D-2E15-4E54-9BDE-28692DBC1F17}" dt="2024-05-02T10:28:17.953" v="3573" actId="478"/>
          <ac:grpSpMkLst>
            <pc:docMk/>
            <pc:sldMk cId="300287074" sldId="314"/>
            <ac:grpSpMk id="27" creationId="{DB54029F-3C7D-A6A8-03B3-64EE48B22162}"/>
          </ac:grpSpMkLst>
        </pc:grpChg>
        <pc:grpChg chg="add mod">
          <ac:chgData name="Dentis Lorenzo" userId="5381650f-73e9-4e5a-ac30-f18635c5d3f7" providerId="ADAL" clId="{5B3B370D-2E15-4E54-9BDE-28692DBC1F17}" dt="2024-05-02T10:37:15.232" v="3669" actId="164"/>
          <ac:grpSpMkLst>
            <pc:docMk/>
            <pc:sldMk cId="300287074" sldId="314"/>
            <ac:grpSpMk id="30" creationId="{C08D3E10-918E-2EFD-C67B-435D719F5E96}"/>
          </ac:grpSpMkLst>
        </pc:grpChg>
        <pc:grpChg chg="add mod">
          <ac:chgData name="Dentis Lorenzo" userId="5381650f-73e9-4e5a-ac30-f18635c5d3f7" providerId="ADAL" clId="{5B3B370D-2E15-4E54-9BDE-28692DBC1F17}" dt="2024-05-02T10:37:07.201" v="3667" actId="164"/>
          <ac:grpSpMkLst>
            <pc:docMk/>
            <pc:sldMk cId="300287074" sldId="314"/>
            <ac:grpSpMk id="51" creationId="{B73FBBF8-AA95-BB60-2A68-C052A5D81622}"/>
          </ac:grpSpMkLst>
        </pc:grpChg>
        <pc:grpChg chg="add mod">
          <ac:chgData name="Dentis Lorenzo" userId="5381650f-73e9-4e5a-ac30-f18635c5d3f7" providerId="ADAL" clId="{5B3B370D-2E15-4E54-9BDE-28692DBC1F17}" dt="2024-05-02T10:37:15.232" v="3669" actId="164"/>
          <ac:grpSpMkLst>
            <pc:docMk/>
            <pc:sldMk cId="300287074" sldId="314"/>
            <ac:grpSpMk id="52" creationId="{FE71F07A-2434-580C-F0A8-6943B6B75EF7}"/>
          </ac:grpSpMkLst>
        </pc:grpChg>
        <pc:picChg chg="del mod">
          <ac:chgData name="Dentis Lorenzo" userId="5381650f-73e9-4e5a-ac30-f18635c5d3f7" providerId="ADAL" clId="{5B3B370D-2E15-4E54-9BDE-28692DBC1F17}" dt="2024-05-02T10:16:20.512" v="3484" actId="478"/>
          <ac:picMkLst>
            <pc:docMk/>
            <pc:sldMk cId="300287074" sldId="314"/>
            <ac:picMk id="7" creationId="{176D3CEC-BFC5-188F-FE0D-8329D8AD0F2F}"/>
          </ac:picMkLst>
        </pc:picChg>
        <pc:picChg chg="del mod">
          <ac:chgData name="Dentis Lorenzo" userId="5381650f-73e9-4e5a-ac30-f18635c5d3f7" providerId="ADAL" clId="{5B3B370D-2E15-4E54-9BDE-28692DBC1F17}" dt="2024-05-02T10:16:20.512" v="3484" actId="478"/>
          <ac:picMkLst>
            <pc:docMk/>
            <pc:sldMk cId="300287074" sldId="314"/>
            <ac:picMk id="8" creationId="{7C206213-F273-0A58-D8DE-4EFAA0314EFD}"/>
          </ac:picMkLst>
        </pc:picChg>
        <pc:picChg chg="add del mod topLvl">
          <ac:chgData name="Dentis Lorenzo" userId="5381650f-73e9-4e5a-ac30-f18635c5d3f7" providerId="ADAL" clId="{5B3B370D-2E15-4E54-9BDE-28692DBC1F17}" dt="2024-05-02T10:28:17.953" v="3573" actId="478"/>
          <ac:picMkLst>
            <pc:docMk/>
            <pc:sldMk cId="300287074" sldId="314"/>
            <ac:picMk id="13" creationId="{E2671E39-6B16-2F38-8CB3-D3243CB4A99E}"/>
          </ac:picMkLst>
        </pc:picChg>
        <pc:picChg chg="add mod">
          <ac:chgData name="Dentis Lorenzo" userId="5381650f-73e9-4e5a-ac30-f18635c5d3f7" providerId="ADAL" clId="{5B3B370D-2E15-4E54-9BDE-28692DBC1F17}" dt="2024-05-02T10:37:07.201" v="3667" actId="164"/>
          <ac:picMkLst>
            <pc:docMk/>
            <pc:sldMk cId="300287074" sldId="314"/>
            <ac:picMk id="18" creationId="{1677686F-CBE8-974F-EEBC-99C5AB652E69}"/>
          </ac:picMkLst>
        </pc:picChg>
        <pc:picChg chg="add mod">
          <ac:chgData name="Dentis Lorenzo" userId="5381650f-73e9-4e5a-ac30-f18635c5d3f7" providerId="ADAL" clId="{5B3B370D-2E15-4E54-9BDE-28692DBC1F17}" dt="2024-05-02T10:37:07.201" v="3667" actId="164"/>
          <ac:picMkLst>
            <pc:docMk/>
            <pc:sldMk cId="300287074" sldId="314"/>
            <ac:picMk id="19" creationId="{8969FA5A-2138-A409-9A11-EB1F7942B5F8}"/>
          </ac:picMkLst>
        </pc:picChg>
        <pc:picChg chg="add del mod">
          <ac:chgData name="Dentis Lorenzo" userId="5381650f-73e9-4e5a-ac30-f18635c5d3f7" providerId="ADAL" clId="{5B3B370D-2E15-4E54-9BDE-28692DBC1F17}" dt="2024-05-02T10:17:54.043" v="3506" actId="478"/>
          <ac:picMkLst>
            <pc:docMk/>
            <pc:sldMk cId="300287074" sldId="314"/>
            <ac:picMk id="20" creationId="{C440B2F6-6EEE-7C73-022D-620BC2A2B9B2}"/>
          </ac:picMkLst>
        </pc:picChg>
        <pc:picChg chg="mod">
          <ac:chgData name="Dentis Lorenzo" userId="5381650f-73e9-4e5a-ac30-f18635c5d3f7" providerId="ADAL" clId="{5B3B370D-2E15-4E54-9BDE-28692DBC1F17}" dt="2024-05-02T10:37:07.201" v="3667" actId="164"/>
          <ac:picMkLst>
            <pc:docMk/>
            <pc:sldMk cId="300287074" sldId="314"/>
            <ac:picMk id="25" creationId="{B58D33C1-3A6C-EB91-BEE9-7DD8E9998023}"/>
          </ac:picMkLst>
        </pc:picChg>
        <pc:picChg chg="add mod">
          <ac:chgData name="Dentis Lorenzo" userId="5381650f-73e9-4e5a-ac30-f18635c5d3f7" providerId="ADAL" clId="{5B3B370D-2E15-4E54-9BDE-28692DBC1F17}" dt="2024-05-02T10:37:07.201" v="3667" actId="164"/>
          <ac:picMkLst>
            <pc:docMk/>
            <pc:sldMk cId="300287074" sldId="314"/>
            <ac:picMk id="29" creationId="{891B4DAE-CD98-6EB1-0D1A-E38F898672A3}"/>
          </ac:picMkLst>
        </pc:picChg>
        <pc:picChg chg="add mod">
          <ac:chgData name="Dentis Lorenzo" userId="5381650f-73e9-4e5a-ac30-f18635c5d3f7" providerId="ADAL" clId="{5B3B370D-2E15-4E54-9BDE-28692DBC1F17}" dt="2024-05-02T10:37:15.232" v="3669" actId="164"/>
          <ac:picMkLst>
            <pc:docMk/>
            <pc:sldMk cId="300287074" sldId="314"/>
            <ac:picMk id="35" creationId="{09C47C26-EA50-18E0-4921-0580C58FF9F9}"/>
          </ac:picMkLst>
        </pc:picChg>
        <pc:cxnChg chg="add mod">
          <ac:chgData name="Dentis Lorenzo" userId="5381650f-73e9-4e5a-ac30-f18635c5d3f7" providerId="ADAL" clId="{5B3B370D-2E15-4E54-9BDE-28692DBC1F17}" dt="2024-05-02T10:37:15.232" v="3669" actId="164"/>
          <ac:cxnSpMkLst>
            <pc:docMk/>
            <pc:sldMk cId="300287074" sldId="314"/>
            <ac:cxnSpMk id="31" creationId="{C20A545F-451A-3535-014E-E23DC9CD26C7}"/>
          </ac:cxnSpMkLst>
        </pc:cxnChg>
        <pc:cxnChg chg="add mod">
          <ac:chgData name="Dentis Lorenzo" userId="5381650f-73e9-4e5a-ac30-f18635c5d3f7" providerId="ADAL" clId="{5B3B370D-2E15-4E54-9BDE-28692DBC1F17}" dt="2024-05-02T10:37:15.232" v="3669" actId="164"/>
          <ac:cxnSpMkLst>
            <pc:docMk/>
            <pc:sldMk cId="300287074" sldId="314"/>
            <ac:cxnSpMk id="39" creationId="{080F682C-3A29-A7F0-FFB2-0EC7FDDE59BB}"/>
          </ac:cxnSpMkLst>
        </pc:cxnChg>
        <pc:cxnChg chg="add mod">
          <ac:chgData name="Dentis Lorenzo" userId="5381650f-73e9-4e5a-ac30-f18635c5d3f7" providerId="ADAL" clId="{5B3B370D-2E15-4E54-9BDE-28692DBC1F17}" dt="2024-05-02T10:37:15.232" v="3669" actId="164"/>
          <ac:cxnSpMkLst>
            <pc:docMk/>
            <pc:sldMk cId="300287074" sldId="314"/>
            <ac:cxnSpMk id="41" creationId="{6B2D134D-E725-3875-362D-78B2B67E39FF}"/>
          </ac:cxnSpMkLst>
        </pc:cxnChg>
        <pc:cxnChg chg="add del mod">
          <ac:chgData name="Dentis Lorenzo" userId="5381650f-73e9-4e5a-ac30-f18635c5d3f7" providerId="ADAL" clId="{5B3B370D-2E15-4E54-9BDE-28692DBC1F17}" dt="2024-05-02T10:35:01.352" v="3619" actId="478"/>
          <ac:cxnSpMkLst>
            <pc:docMk/>
            <pc:sldMk cId="300287074" sldId="314"/>
            <ac:cxnSpMk id="45" creationId="{B72A0976-263F-A3F1-B0FD-8CD741AB493B}"/>
          </ac:cxnSpMkLst>
        </pc:cxnChg>
        <pc:cxnChg chg="add mod">
          <ac:chgData name="Dentis Lorenzo" userId="5381650f-73e9-4e5a-ac30-f18635c5d3f7" providerId="ADAL" clId="{5B3B370D-2E15-4E54-9BDE-28692DBC1F17}" dt="2024-05-02T10:37:15.232" v="3669" actId="164"/>
          <ac:cxnSpMkLst>
            <pc:docMk/>
            <pc:sldMk cId="300287074" sldId="314"/>
            <ac:cxnSpMk id="47" creationId="{05DFF0E6-00D3-5C28-CAFF-73A34066F9BE}"/>
          </ac:cxnSpMkLst>
        </pc:cxnChg>
      </pc:sldChg>
      <pc:sldChg chg="addSp delSp modSp add mod modTransition modAnim">
        <pc:chgData name="Dentis Lorenzo" userId="5381650f-73e9-4e5a-ac30-f18635c5d3f7" providerId="ADAL" clId="{5B3B370D-2E15-4E54-9BDE-28692DBC1F17}" dt="2024-05-02T13:46:21.549" v="4794"/>
        <pc:sldMkLst>
          <pc:docMk/>
          <pc:sldMk cId="3454178855" sldId="315"/>
        </pc:sldMkLst>
        <pc:spChg chg="add del mod">
          <ac:chgData name="Dentis Lorenzo" userId="5381650f-73e9-4e5a-ac30-f18635c5d3f7" providerId="ADAL" clId="{5B3B370D-2E15-4E54-9BDE-28692DBC1F17}" dt="2024-05-02T10:40:59.906" v="3675" actId="478"/>
          <ac:spMkLst>
            <pc:docMk/>
            <pc:sldMk cId="3454178855" sldId="315"/>
            <ac:spMk id="2" creationId="{1D143902-8939-62CC-7257-055EC232C563}"/>
          </ac:spMkLst>
        </pc:spChg>
        <pc:spChg chg="add mod">
          <ac:chgData name="Dentis Lorenzo" userId="5381650f-73e9-4e5a-ac30-f18635c5d3f7" providerId="ADAL" clId="{5B3B370D-2E15-4E54-9BDE-28692DBC1F17}" dt="2024-05-02T10:43:58.146" v="3986" actId="1076"/>
          <ac:spMkLst>
            <pc:docMk/>
            <pc:sldMk cId="3454178855" sldId="315"/>
            <ac:spMk id="3" creationId="{2B29472C-3E85-809F-1ACE-92FF56A6CA61}"/>
          </ac:spMkLst>
        </pc:spChg>
        <pc:grpChg chg="mod">
          <ac:chgData name="Dentis Lorenzo" userId="5381650f-73e9-4e5a-ac30-f18635c5d3f7" providerId="ADAL" clId="{5B3B370D-2E15-4E54-9BDE-28692DBC1F17}" dt="2024-05-02T13:45:37.796" v="4784" actId="1076"/>
          <ac:grpSpMkLst>
            <pc:docMk/>
            <pc:sldMk cId="3454178855" sldId="315"/>
            <ac:grpSpMk id="52" creationId="{FE71F07A-2434-580C-F0A8-6943B6B75EF7}"/>
          </ac:grpSpMkLst>
        </pc:grpChg>
      </pc:sldChg>
      <pc:sldChg chg="addSp delSp modSp new mod modClrScheme chgLayout">
        <pc:chgData name="Dentis Lorenzo" userId="5381650f-73e9-4e5a-ac30-f18635c5d3f7" providerId="ADAL" clId="{5B3B370D-2E15-4E54-9BDE-28692DBC1F17}" dt="2024-05-02T13:46:06.569" v="4789" actId="122"/>
        <pc:sldMkLst>
          <pc:docMk/>
          <pc:sldMk cId="3851266321" sldId="316"/>
        </pc:sldMkLst>
        <pc:spChg chg="add mod ord">
          <ac:chgData name="Dentis Lorenzo" userId="5381650f-73e9-4e5a-ac30-f18635c5d3f7" providerId="ADAL" clId="{5B3B370D-2E15-4E54-9BDE-28692DBC1F17}" dt="2024-05-02T10:48:53.038" v="4038" actId="700"/>
          <ac:spMkLst>
            <pc:docMk/>
            <pc:sldMk cId="3851266321" sldId="316"/>
            <ac:spMk id="2" creationId="{456E09DE-6998-BD01-D2B4-B14AE2196FC0}"/>
          </ac:spMkLst>
        </pc:spChg>
        <pc:spChg chg="add del mod ord">
          <ac:chgData name="Dentis Lorenzo" userId="5381650f-73e9-4e5a-ac30-f18635c5d3f7" providerId="ADAL" clId="{5B3B370D-2E15-4E54-9BDE-28692DBC1F17}" dt="2024-05-02T10:48:58.960" v="4040" actId="478"/>
          <ac:spMkLst>
            <pc:docMk/>
            <pc:sldMk cId="3851266321" sldId="316"/>
            <ac:spMk id="3" creationId="{02FE00EE-A637-BDC0-615D-0A8CF3D0661B}"/>
          </ac:spMkLst>
        </pc:spChg>
        <pc:spChg chg="add del mod">
          <ac:chgData name="Dentis Lorenzo" userId="5381650f-73e9-4e5a-ac30-f18635c5d3f7" providerId="ADAL" clId="{5B3B370D-2E15-4E54-9BDE-28692DBC1F17}" dt="2024-05-02T10:48:55.614" v="4039" actId="478"/>
          <ac:spMkLst>
            <pc:docMk/>
            <pc:sldMk cId="3851266321" sldId="316"/>
            <ac:spMk id="4" creationId="{37394755-AB65-E375-CF5B-05A519356776}"/>
          </ac:spMkLst>
        </pc:spChg>
        <pc:spChg chg="add mod ord">
          <ac:chgData name="Dentis Lorenzo" userId="5381650f-73e9-4e5a-ac30-f18635c5d3f7" providerId="ADAL" clId="{5B3B370D-2E15-4E54-9BDE-28692DBC1F17}" dt="2024-05-02T10:49:51.580" v="4057" actId="20577"/>
          <ac:spMkLst>
            <pc:docMk/>
            <pc:sldMk cId="3851266321" sldId="316"/>
            <ac:spMk id="5" creationId="{22661F1B-B066-F536-3020-DF522C74301F}"/>
          </ac:spMkLst>
        </pc:spChg>
        <pc:spChg chg="add del mod">
          <ac:chgData name="Dentis Lorenzo" userId="5381650f-73e9-4e5a-ac30-f18635c5d3f7" providerId="ADAL" clId="{5B3B370D-2E15-4E54-9BDE-28692DBC1F17}" dt="2024-05-02T10:49:08.371" v="4053" actId="478"/>
          <ac:spMkLst>
            <pc:docMk/>
            <pc:sldMk cId="3851266321" sldId="316"/>
            <ac:spMk id="7" creationId="{BEE836FD-2DEF-861F-0ED0-3004C9113A78}"/>
          </ac:spMkLst>
        </pc:spChg>
        <pc:spChg chg="add mod">
          <ac:chgData name="Dentis Lorenzo" userId="5381650f-73e9-4e5a-ac30-f18635c5d3f7" providerId="ADAL" clId="{5B3B370D-2E15-4E54-9BDE-28692DBC1F17}" dt="2024-05-02T10:49:20.267" v="4055" actId="115"/>
          <ac:spMkLst>
            <pc:docMk/>
            <pc:sldMk cId="3851266321" sldId="316"/>
            <ac:spMk id="8" creationId="{A6C0A44F-DBE7-45B1-402D-6E0709B861AA}"/>
          </ac:spMkLst>
        </pc:spChg>
        <pc:spChg chg="add mod">
          <ac:chgData name="Dentis Lorenzo" userId="5381650f-73e9-4e5a-ac30-f18635c5d3f7" providerId="ADAL" clId="{5B3B370D-2E15-4E54-9BDE-28692DBC1F17}" dt="2024-05-02T13:46:06.569" v="4789" actId="122"/>
          <ac:spMkLst>
            <pc:docMk/>
            <pc:sldMk cId="3851266321" sldId="316"/>
            <ac:spMk id="11" creationId="{3F1F4D9A-BBE5-CD6C-0B42-BAF441B5F237}"/>
          </ac:spMkLst>
        </pc:spChg>
        <pc:spChg chg="add mod">
          <ac:chgData name="Dentis Lorenzo" userId="5381650f-73e9-4e5a-ac30-f18635c5d3f7" providerId="ADAL" clId="{5B3B370D-2E15-4E54-9BDE-28692DBC1F17}" dt="2024-05-02T13:45:35.918" v="4777" actId="20577"/>
          <ac:spMkLst>
            <pc:docMk/>
            <pc:sldMk cId="3851266321" sldId="316"/>
            <ac:spMk id="12" creationId="{9A936C95-20B4-A8DC-D225-62704BD00D04}"/>
          </ac:spMkLst>
        </pc:spChg>
        <pc:picChg chg="add mod">
          <ac:chgData name="Dentis Lorenzo" userId="5381650f-73e9-4e5a-ac30-f18635c5d3f7" providerId="ADAL" clId="{5B3B370D-2E15-4E54-9BDE-28692DBC1F17}" dt="2024-05-02T10:50:32.450" v="4062" actId="1076"/>
          <ac:picMkLst>
            <pc:docMk/>
            <pc:sldMk cId="3851266321" sldId="316"/>
            <ac:picMk id="10" creationId="{2B33DBAB-A956-5A33-8A91-E8495670C033}"/>
          </ac:picMkLst>
        </pc:picChg>
      </pc:sldChg>
      <pc:sldChg chg="addSp delSp modSp new mod">
        <pc:chgData name="Dentis Lorenzo" userId="5381650f-73e9-4e5a-ac30-f18635c5d3f7" providerId="ADAL" clId="{5B3B370D-2E15-4E54-9BDE-28692DBC1F17}" dt="2024-05-09T16:12:52.021" v="4942" actId="1038"/>
        <pc:sldMkLst>
          <pc:docMk/>
          <pc:sldMk cId="4110944445" sldId="317"/>
        </pc:sldMkLst>
        <pc:spChg chg="mod">
          <ac:chgData name="Dentis Lorenzo" userId="5381650f-73e9-4e5a-ac30-f18635c5d3f7" providerId="ADAL" clId="{5B3B370D-2E15-4E54-9BDE-28692DBC1F17}" dt="2024-05-02T12:35:24.165" v="4333" actId="115"/>
          <ac:spMkLst>
            <pc:docMk/>
            <pc:sldMk cId="4110944445" sldId="317"/>
            <ac:spMk id="2" creationId="{87174E4D-22E5-A9C0-717F-749896CCEAC8}"/>
          </ac:spMkLst>
        </pc:spChg>
        <pc:spChg chg="del">
          <ac:chgData name="Dentis Lorenzo" userId="5381650f-73e9-4e5a-ac30-f18635c5d3f7" providerId="ADAL" clId="{5B3B370D-2E15-4E54-9BDE-28692DBC1F17}" dt="2024-05-02T11:04:24.419" v="4279" actId="478"/>
          <ac:spMkLst>
            <pc:docMk/>
            <pc:sldMk cId="4110944445" sldId="317"/>
            <ac:spMk id="3" creationId="{79245A77-5AC6-777F-B77E-F4C4F4C44733}"/>
          </ac:spMkLst>
        </pc:spChg>
        <pc:spChg chg="mod">
          <ac:chgData name="Dentis Lorenzo" userId="5381650f-73e9-4e5a-ac30-f18635c5d3f7" providerId="ADAL" clId="{5B3B370D-2E15-4E54-9BDE-28692DBC1F17}" dt="2024-05-02T12:29:28.128" v="4321" actId="20577"/>
          <ac:spMkLst>
            <pc:docMk/>
            <pc:sldMk cId="4110944445" sldId="317"/>
            <ac:spMk id="4" creationId="{A8D713C9-6218-FAC1-1F2C-BCDBC3B90FD1}"/>
          </ac:spMkLst>
        </pc:spChg>
        <pc:spChg chg="add mod">
          <ac:chgData name="Dentis Lorenzo" userId="5381650f-73e9-4e5a-ac30-f18635c5d3f7" providerId="ADAL" clId="{5B3B370D-2E15-4E54-9BDE-28692DBC1F17}" dt="2024-05-02T12:32:54.762" v="4331"/>
          <ac:spMkLst>
            <pc:docMk/>
            <pc:sldMk cId="4110944445" sldId="317"/>
            <ac:spMk id="5" creationId="{ED1B8BCB-1157-B64C-A2D6-5F7D53AA67AE}"/>
          </ac:spMkLst>
        </pc:spChg>
        <pc:spChg chg="mod topLvl">
          <ac:chgData name="Dentis Lorenzo" userId="5381650f-73e9-4e5a-ac30-f18635c5d3f7" providerId="ADAL" clId="{5B3B370D-2E15-4E54-9BDE-28692DBC1F17}" dt="2024-05-02T13:08:24.647" v="4745" actId="165"/>
          <ac:spMkLst>
            <pc:docMk/>
            <pc:sldMk cId="4110944445" sldId="317"/>
            <ac:spMk id="7" creationId="{D3069A08-7BA4-3105-9C86-27A7E592DAE1}"/>
          </ac:spMkLst>
        </pc:spChg>
        <pc:spChg chg="del mod topLvl">
          <ac:chgData name="Dentis Lorenzo" userId="5381650f-73e9-4e5a-ac30-f18635c5d3f7" providerId="ADAL" clId="{5B3B370D-2E15-4E54-9BDE-28692DBC1F17}" dt="2024-05-02T13:02:18.526" v="4742" actId="478"/>
          <ac:spMkLst>
            <pc:docMk/>
            <pc:sldMk cId="4110944445" sldId="317"/>
            <ac:spMk id="16" creationId="{8B97558F-C265-6C19-1CC3-E277FFC8A50F}"/>
          </ac:spMkLst>
        </pc:spChg>
        <pc:spChg chg="mod">
          <ac:chgData name="Dentis Lorenzo" userId="5381650f-73e9-4e5a-ac30-f18635c5d3f7" providerId="ADAL" clId="{5B3B370D-2E15-4E54-9BDE-28692DBC1F17}" dt="2024-05-02T12:39:35.910" v="4336" actId="165"/>
          <ac:spMkLst>
            <pc:docMk/>
            <pc:sldMk cId="4110944445" sldId="317"/>
            <ac:spMk id="17" creationId="{0BF35D73-0097-BA61-F5D4-20801245AC12}"/>
          </ac:spMkLst>
        </pc:spChg>
        <pc:spChg chg="mod">
          <ac:chgData name="Dentis Lorenzo" userId="5381650f-73e9-4e5a-ac30-f18635c5d3f7" providerId="ADAL" clId="{5B3B370D-2E15-4E54-9BDE-28692DBC1F17}" dt="2024-05-02T12:39:35.910" v="4336" actId="165"/>
          <ac:spMkLst>
            <pc:docMk/>
            <pc:sldMk cId="4110944445" sldId="317"/>
            <ac:spMk id="20" creationId="{FFDF8539-557B-1A52-07A8-0A9CC4913C13}"/>
          </ac:spMkLst>
        </pc:spChg>
        <pc:spChg chg="mod">
          <ac:chgData name="Dentis Lorenzo" userId="5381650f-73e9-4e5a-ac30-f18635c5d3f7" providerId="ADAL" clId="{5B3B370D-2E15-4E54-9BDE-28692DBC1F17}" dt="2024-05-02T12:41:53.844" v="4400" actId="1076"/>
          <ac:spMkLst>
            <pc:docMk/>
            <pc:sldMk cId="4110944445" sldId="317"/>
            <ac:spMk id="21" creationId="{138B5401-7D52-56AF-D0A3-7FF72F63DA01}"/>
          </ac:spMkLst>
        </pc:spChg>
        <pc:spChg chg="mod">
          <ac:chgData name="Dentis Lorenzo" userId="5381650f-73e9-4e5a-ac30-f18635c5d3f7" providerId="ADAL" clId="{5B3B370D-2E15-4E54-9BDE-28692DBC1F17}" dt="2024-05-02T12:41:52.943" v="4398" actId="1076"/>
          <ac:spMkLst>
            <pc:docMk/>
            <pc:sldMk cId="4110944445" sldId="317"/>
            <ac:spMk id="22" creationId="{1B7A2532-056B-7EA0-F357-7124735EAF55}"/>
          </ac:spMkLst>
        </pc:spChg>
        <pc:spChg chg="add mod">
          <ac:chgData name="Dentis Lorenzo" userId="5381650f-73e9-4e5a-ac30-f18635c5d3f7" providerId="ADAL" clId="{5B3B370D-2E15-4E54-9BDE-28692DBC1F17}" dt="2024-05-02T13:08:24.647" v="4745" actId="165"/>
          <ac:spMkLst>
            <pc:docMk/>
            <pc:sldMk cId="4110944445" sldId="317"/>
            <ac:spMk id="25" creationId="{A137A812-A891-99DB-39B2-3B12CAB305CE}"/>
          </ac:spMkLst>
        </pc:spChg>
        <pc:spChg chg="add del mod topLvl">
          <ac:chgData name="Dentis Lorenzo" userId="5381650f-73e9-4e5a-ac30-f18635c5d3f7" providerId="ADAL" clId="{5B3B370D-2E15-4E54-9BDE-28692DBC1F17}" dt="2024-05-02T12:47:38.039" v="4504" actId="478"/>
          <ac:spMkLst>
            <pc:docMk/>
            <pc:sldMk cId="4110944445" sldId="317"/>
            <ac:spMk id="26" creationId="{5BFEDC46-CDCC-6212-DEB7-C8433843D368}"/>
          </ac:spMkLst>
        </pc:spChg>
        <pc:spChg chg="add mod topLvl">
          <ac:chgData name="Dentis Lorenzo" userId="5381650f-73e9-4e5a-ac30-f18635c5d3f7" providerId="ADAL" clId="{5B3B370D-2E15-4E54-9BDE-28692DBC1F17}" dt="2024-05-02T13:08:24.647" v="4745" actId="165"/>
          <ac:spMkLst>
            <pc:docMk/>
            <pc:sldMk cId="4110944445" sldId="317"/>
            <ac:spMk id="27" creationId="{8A1C96C9-1282-4875-5953-F2D744511902}"/>
          </ac:spMkLst>
        </pc:spChg>
        <pc:spChg chg="mod">
          <ac:chgData name="Dentis Lorenzo" userId="5381650f-73e9-4e5a-ac30-f18635c5d3f7" providerId="ADAL" clId="{5B3B370D-2E15-4E54-9BDE-28692DBC1F17}" dt="2024-05-02T12:41:33.091" v="4391"/>
          <ac:spMkLst>
            <pc:docMk/>
            <pc:sldMk cId="4110944445" sldId="317"/>
            <ac:spMk id="30" creationId="{9C28582A-3B12-05AA-259E-D84D8A6B63AD}"/>
          </ac:spMkLst>
        </pc:spChg>
        <pc:spChg chg="mod">
          <ac:chgData name="Dentis Lorenzo" userId="5381650f-73e9-4e5a-ac30-f18635c5d3f7" providerId="ADAL" clId="{5B3B370D-2E15-4E54-9BDE-28692DBC1F17}" dt="2024-05-02T12:41:33.091" v="4391"/>
          <ac:spMkLst>
            <pc:docMk/>
            <pc:sldMk cId="4110944445" sldId="317"/>
            <ac:spMk id="31" creationId="{0C348EA6-D06B-153B-2F94-1FA68D31BC1B}"/>
          </ac:spMkLst>
        </pc:spChg>
        <pc:spChg chg="del mod">
          <ac:chgData name="Dentis Lorenzo" userId="5381650f-73e9-4e5a-ac30-f18635c5d3f7" providerId="ADAL" clId="{5B3B370D-2E15-4E54-9BDE-28692DBC1F17}" dt="2024-05-02T12:42:12.723" v="4406" actId="478"/>
          <ac:spMkLst>
            <pc:docMk/>
            <pc:sldMk cId="4110944445" sldId="317"/>
            <ac:spMk id="35" creationId="{D942E945-9451-6A6B-2C54-0F09DF7F04CD}"/>
          </ac:spMkLst>
        </pc:spChg>
        <pc:spChg chg="del mod topLvl">
          <ac:chgData name="Dentis Lorenzo" userId="5381650f-73e9-4e5a-ac30-f18635c5d3f7" providerId="ADAL" clId="{5B3B370D-2E15-4E54-9BDE-28692DBC1F17}" dt="2024-05-02T12:42:16.526" v="4409" actId="478"/>
          <ac:spMkLst>
            <pc:docMk/>
            <pc:sldMk cId="4110944445" sldId="317"/>
            <ac:spMk id="36" creationId="{CB389F78-FADC-4FD5-5CB3-359ED7394EB8}"/>
          </ac:spMkLst>
        </pc:spChg>
        <pc:spChg chg="add del mod">
          <ac:chgData name="Dentis Lorenzo" userId="5381650f-73e9-4e5a-ac30-f18635c5d3f7" providerId="ADAL" clId="{5B3B370D-2E15-4E54-9BDE-28692DBC1F17}" dt="2024-05-02T12:45:33.456" v="4474" actId="478"/>
          <ac:spMkLst>
            <pc:docMk/>
            <pc:sldMk cId="4110944445" sldId="317"/>
            <ac:spMk id="39" creationId="{BA8A7538-B075-ABD6-5889-00C12B4FF442}"/>
          </ac:spMkLst>
        </pc:spChg>
        <pc:spChg chg="add mod">
          <ac:chgData name="Dentis Lorenzo" userId="5381650f-73e9-4e5a-ac30-f18635c5d3f7" providerId="ADAL" clId="{5B3B370D-2E15-4E54-9BDE-28692DBC1F17}" dt="2024-05-02T13:08:24.647" v="4745" actId="165"/>
          <ac:spMkLst>
            <pc:docMk/>
            <pc:sldMk cId="4110944445" sldId="317"/>
            <ac:spMk id="40" creationId="{D3F7C118-C3EB-E601-5204-096324B1B44E}"/>
          </ac:spMkLst>
        </pc:spChg>
        <pc:spChg chg="add mod">
          <ac:chgData name="Dentis Lorenzo" userId="5381650f-73e9-4e5a-ac30-f18635c5d3f7" providerId="ADAL" clId="{5B3B370D-2E15-4E54-9BDE-28692DBC1F17}" dt="2024-05-02T13:08:24.647" v="4745" actId="165"/>
          <ac:spMkLst>
            <pc:docMk/>
            <pc:sldMk cId="4110944445" sldId="317"/>
            <ac:spMk id="41" creationId="{C8B39DD8-EB2D-0D8B-1361-82961E9C41D8}"/>
          </ac:spMkLst>
        </pc:spChg>
        <pc:spChg chg="add del mod">
          <ac:chgData name="Dentis Lorenzo" userId="5381650f-73e9-4e5a-ac30-f18635c5d3f7" providerId="ADAL" clId="{5B3B370D-2E15-4E54-9BDE-28692DBC1F17}" dt="2024-05-02T12:44:53.277" v="4465" actId="478"/>
          <ac:spMkLst>
            <pc:docMk/>
            <pc:sldMk cId="4110944445" sldId="317"/>
            <ac:spMk id="42" creationId="{5261EEB0-5385-F378-963B-C50AE8498A22}"/>
          </ac:spMkLst>
        </pc:spChg>
        <pc:spChg chg="add mod">
          <ac:chgData name="Dentis Lorenzo" userId="5381650f-73e9-4e5a-ac30-f18635c5d3f7" providerId="ADAL" clId="{5B3B370D-2E15-4E54-9BDE-28692DBC1F17}" dt="2024-05-02T13:08:24.647" v="4745" actId="165"/>
          <ac:spMkLst>
            <pc:docMk/>
            <pc:sldMk cId="4110944445" sldId="317"/>
            <ac:spMk id="43" creationId="{0BED6B17-3DCD-8BBF-49D0-3D33D0E7C470}"/>
          </ac:spMkLst>
        </pc:spChg>
        <pc:spChg chg="add mod">
          <ac:chgData name="Dentis Lorenzo" userId="5381650f-73e9-4e5a-ac30-f18635c5d3f7" providerId="ADAL" clId="{5B3B370D-2E15-4E54-9BDE-28692DBC1F17}" dt="2024-05-02T13:08:24.647" v="4745" actId="165"/>
          <ac:spMkLst>
            <pc:docMk/>
            <pc:sldMk cId="4110944445" sldId="317"/>
            <ac:spMk id="44" creationId="{365E8938-3DE2-8CBB-28F2-8A292F52D32C}"/>
          </ac:spMkLst>
        </pc:spChg>
        <pc:spChg chg="add mod">
          <ac:chgData name="Dentis Lorenzo" userId="5381650f-73e9-4e5a-ac30-f18635c5d3f7" providerId="ADAL" clId="{5B3B370D-2E15-4E54-9BDE-28692DBC1F17}" dt="2024-05-02T13:08:24.647" v="4745" actId="165"/>
          <ac:spMkLst>
            <pc:docMk/>
            <pc:sldMk cId="4110944445" sldId="317"/>
            <ac:spMk id="45" creationId="{FBB7E667-2A60-4E48-3516-595F299818F0}"/>
          </ac:spMkLst>
        </pc:spChg>
        <pc:spChg chg="add mod">
          <ac:chgData name="Dentis Lorenzo" userId="5381650f-73e9-4e5a-ac30-f18635c5d3f7" providerId="ADAL" clId="{5B3B370D-2E15-4E54-9BDE-28692DBC1F17}" dt="2024-05-02T13:08:24.647" v="4745" actId="165"/>
          <ac:spMkLst>
            <pc:docMk/>
            <pc:sldMk cId="4110944445" sldId="317"/>
            <ac:spMk id="47" creationId="{77306FA8-DCDF-6A40-01BE-C49AFEFE191B}"/>
          </ac:spMkLst>
        </pc:spChg>
        <pc:spChg chg="add mod">
          <ac:chgData name="Dentis Lorenzo" userId="5381650f-73e9-4e5a-ac30-f18635c5d3f7" providerId="ADAL" clId="{5B3B370D-2E15-4E54-9BDE-28692DBC1F17}" dt="2024-05-02T13:08:24.647" v="4745" actId="165"/>
          <ac:spMkLst>
            <pc:docMk/>
            <pc:sldMk cId="4110944445" sldId="317"/>
            <ac:spMk id="48" creationId="{46A6112D-EF37-5390-0137-C1E91BDFD696}"/>
          </ac:spMkLst>
        </pc:spChg>
        <pc:spChg chg="add mod">
          <ac:chgData name="Dentis Lorenzo" userId="5381650f-73e9-4e5a-ac30-f18635c5d3f7" providerId="ADAL" clId="{5B3B370D-2E15-4E54-9BDE-28692DBC1F17}" dt="2024-05-02T13:08:24.647" v="4745" actId="165"/>
          <ac:spMkLst>
            <pc:docMk/>
            <pc:sldMk cId="4110944445" sldId="317"/>
            <ac:spMk id="49" creationId="{F158BD83-B4BF-BCB8-2A97-C56331DE4389}"/>
          </ac:spMkLst>
        </pc:spChg>
        <pc:spChg chg="add mod">
          <ac:chgData name="Dentis Lorenzo" userId="5381650f-73e9-4e5a-ac30-f18635c5d3f7" providerId="ADAL" clId="{5B3B370D-2E15-4E54-9BDE-28692DBC1F17}" dt="2024-05-02T13:08:24.647" v="4745" actId="165"/>
          <ac:spMkLst>
            <pc:docMk/>
            <pc:sldMk cId="4110944445" sldId="317"/>
            <ac:spMk id="50" creationId="{B4049958-F326-4CC9-1308-B7E5A2BDACB7}"/>
          </ac:spMkLst>
        </pc:spChg>
        <pc:spChg chg="mod">
          <ac:chgData name="Dentis Lorenzo" userId="5381650f-73e9-4e5a-ac30-f18635c5d3f7" providerId="ADAL" clId="{5B3B370D-2E15-4E54-9BDE-28692DBC1F17}" dt="2024-05-02T13:08:24.647" v="4745" actId="165"/>
          <ac:spMkLst>
            <pc:docMk/>
            <pc:sldMk cId="4110944445" sldId="317"/>
            <ac:spMk id="52" creationId="{38056D09-3D0B-723D-700B-750A16F8F7AF}"/>
          </ac:spMkLst>
        </pc:spChg>
        <pc:spChg chg="mod">
          <ac:chgData name="Dentis Lorenzo" userId="5381650f-73e9-4e5a-ac30-f18635c5d3f7" providerId="ADAL" clId="{5B3B370D-2E15-4E54-9BDE-28692DBC1F17}" dt="2024-05-02T13:08:24.647" v="4745" actId="165"/>
          <ac:spMkLst>
            <pc:docMk/>
            <pc:sldMk cId="4110944445" sldId="317"/>
            <ac:spMk id="53" creationId="{010BEECA-539A-F48E-8AFD-24F3766790E4}"/>
          </ac:spMkLst>
        </pc:spChg>
        <pc:spChg chg="mod">
          <ac:chgData name="Dentis Lorenzo" userId="5381650f-73e9-4e5a-ac30-f18635c5d3f7" providerId="ADAL" clId="{5B3B370D-2E15-4E54-9BDE-28692DBC1F17}" dt="2024-05-02T13:08:24.647" v="4745" actId="165"/>
          <ac:spMkLst>
            <pc:docMk/>
            <pc:sldMk cId="4110944445" sldId="317"/>
            <ac:spMk id="54" creationId="{70CEB130-5700-3AC4-520C-E8A8F2CB2A5E}"/>
          </ac:spMkLst>
        </pc:spChg>
        <pc:spChg chg="add mod">
          <ac:chgData name="Dentis Lorenzo" userId="5381650f-73e9-4e5a-ac30-f18635c5d3f7" providerId="ADAL" clId="{5B3B370D-2E15-4E54-9BDE-28692DBC1F17}" dt="2024-05-02T13:08:57.466" v="4755" actId="14100"/>
          <ac:spMkLst>
            <pc:docMk/>
            <pc:sldMk cId="4110944445" sldId="317"/>
            <ac:spMk id="55" creationId="{AD275311-7DB4-B23C-667E-A162676A6F50}"/>
          </ac:spMkLst>
        </pc:spChg>
        <pc:spChg chg="add mod">
          <ac:chgData name="Dentis Lorenzo" userId="5381650f-73e9-4e5a-ac30-f18635c5d3f7" providerId="ADAL" clId="{5B3B370D-2E15-4E54-9BDE-28692DBC1F17}" dt="2024-05-02T13:08:49.075" v="4753" actId="14100"/>
          <ac:spMkLst>
            <pc:docMk/>
            <pc:sldMk cId="4110944445" sldId="317"/>
            <ac:spMk id="57" creationId="{E72048D0-401B-3CA7-C8B8-5C5688DB2B08}"/>
          </ac:spMkLst>
        </pc:spChg>
        <pc:spChg chg="add mod">
          <ac:chgData name="Dentis Lorenzo" userId="5381650f-73e9-4e5a-ac30-f18635c5d3f7" providerId="ADAL" clId="{5B3B370D-2E15-4E54-9BDE-28692DBC1F17}" dt="2024-05-02T13:08:35.818" v="4747" actId="14100"/>
          <ac:spMkLst>
            <pc:docMk/>
            <pc:sldMk cId="4110944445" sldId="317"/>
            <ac:spMk id="58" creationId="{2B10AB44-3477-BD23-A9FC-A346B9530A33}"/>
          </ac:spMkLst>
        </pc:spChg>
        <pc:spChg chg="add mod">
          <ac:chgData name="Dentis Lorenzo" userId="5381650f-73e9-4e5a-ac30-f18635c5d3f7" providerId="ADAL" clId="{5B3B370D-2E15-4E54-9BDE-28692DBC1F17}" dt="2024-05-02T13:08:40.612" v="4749" actId="14100"/>
          <ac:spMkLst>
            <pc:docMk/>
            <pc:sldMk cId="4110944445" sldId="317"/>
            <ac:spMk id="59" creationId="{B197DAF3-10DC-E2D2-D9FE-38F426950193}"/>
          </ac:spMkLst>
        </pc:spChg>
        <pc:spChg chg="add mod topLvl">
          <ac:chgData name="Dentis Lorenzo" userId="5381650f-73e9-4e5a-ac30-f18635c5d3f7" providerId="ADAL" clId="{5B3B370D-2E15-4E54-9BDE-28692DBC1F17}" dt="2024-05-02T13:09:07.450" v="4756" actId="164"/>
          <ac:spMkLst>
            <pc:docMk/>
            <pc:sldMk cId="4110944445" sldId="317"/>
            <ac:spMk id="63" creationId="{AC569D1F-B1DA-5A9C-6427-303DABCD1002}"/>
          </ac:spMkLst>
        </pc:spChg>
        <pc:spChg chg="add del mod">
          <ac:chgData name="Dentis Lorenzo" userId="5381650f-73e9-4e5a-ac30-f18635c5d3f7" providerId="ADAL" clId="{5B3B370D-2E15-4E54-9BDE-28692DBC1F17}" dt="2024-05-02T13:00:29.022" v="4713" actId="478"/>
          <ac:spMkLst>
            <pc:docMk/>
            <pc:sldMk cId="4110944445" sldId="317"/>
            <ac:spMk id="96" creationId="{669AA480-BB2C-633A-4A02-B6A91001F561}"/>
          </ac:spMkLst>
        </pc:spChg>
        <pc:spChg chg="add mod topLvl">
          <ac:chgData name="Dentis Lorenzo" userId="5381650f-73e9-4e5a-ac30-f18635c5d3f7" providerId="ADAL" clId="{5B3B370D-2E15-4E54-9BDE-28692DBC1F17}" dt="2024-05-02T13:08:24.647" v="4745" actId="165"/>
          <ac:spMkLst>
            <pc:docMk/>
            <pc:sldMk cId="4110944445" sldId="317"/>
            <ac:spMk id="97" creationId="{6A3D3057-9807-7485-BB96-D19AE8A56F90}"/>
          </ac:spMkLst>
        </pc:spChg>
        <pc:grpChg chg="add del mod">
          <ac:chgData name="Dentis Lorenzo" userId="5381650f-73e9-4e5a-ac30-f18635c5d3f7" providerId="ADAL" clId="{5B3B370D-2E15-4E54-9BDE-28692DBC1F17}" dt="2024-05-02T12:39:35.910" v="4336" actId="165"/>
          <ac:grpSpMkLst>
            <pc:docMk/>
            <pc:sldMk cId="4110944445" sldId="317"/>
            <ac:grpSpMk id="6" creationId="{94563102-136C-4CCA-8D92-698E0D2062B4}"/>
          </ac:grpSpMkLst>
        </pc:grpChg>
        <pc:grpChg chg="del mod topLvl">
          <ac:chgData name="Dentis Lorenzo" userId="5381650f-73e9-4e5a-ac30-f18635c5d3f7" providerId="ADAL" clId="{5B3B370D-2E15-4E54-9BDE-28692DBC1F17}" dt="2024-05-02T13:02:18.526" v="4742" actId="478"/>
          <ac:grpSpMkLst>
            <pc:docMk/>
            <pc:sldMk cId="4110944445" sldId="317"/>
            <ac:grpSpMk id="8" creationId="{2AE857DB-377A-13FF-2350-6A991BEC1093}"/>
          </ac:grpSpMkLst>
        </pc:grpChg>
        <pc:grpChg chg="del mod topLvl">
          <ac:chgData name="Dentis Lorenzo" userId="5381650f-73e9-4e5a-ac30-f18635c5d3f7" providerId="ADAL" clId="{5B3B370D-2E15-4E54-9BDE-28692DBC1F17}" dt="2024-05-02T13:02:18.526" v="4742" actId="478"/>
          <ac:grpSpMkLst>
            <pc:docMk/>
            <pc:sldMk cId="4110944445" sldId="317"/>
            <ac:grpSpMk id="9" creationId="{FF9C08FD-9E52-70BD-F460-D457425130C8}"/>
          </ac:grpSpMkLst>
        </pc:grpChg>
        <pc:grpChg chg="del mod topLvl">
          <ac:chgData name="Dentis Lorenzo" userId="5381650f-73e9-4e5a-ac30-f18635c5d3f7" providerId="ADAL" clId="{5B3B370D-2E15-4E54-9BDE-28692DBC1F17}" dt="2024-05-02T13:02:18.526" v="4742" actId="478"/>
          <ac:grpSpMkLst>
            <pc:docMk/>
            <pc:sldMk cId="4110944445" sldId="317"/>
            <ac:grpSpMk id="10" creationId="{6060BE2F-B96D-5FD7-8DCF-28FE9FAEA9D0}"/>
          </ac:grpSpMkLst>
        </pc:grpChg>
        <pc:grpChg chg="add del mod">
          <ac:chgData name="Dentis Lorenzo" userId="5381650f-73e9-4e5a-ac30-f18635c5d3f7" providerId="ADAL" clId="{5B3B370D-2E15-4E54-9BDE-28692DBC1F17}" dt="2024-05-02T12:47:38.039" v="4504" actId="478"/>
          <ac:grpSpMkLst>
            <pc:docMk/>
            <pc:sldMk cId="4110944445" sldId="317"/>
            <ac:grpSpMk id="28" creationId="{66EE4FD7-0A7B-9E37-ED13-937759D3C81B}"/>
          </ac:grpSpMkLst>
        </pc:grpChg>
        <pc:grpChg chg="add del mod">
          <ac:chgData name="Dentis Lorenzo" userId="5381650f-73e9-4e5a-ac30-f18635c5d3f7" providerId="ADAL" clId="{5B3B370D-2E15-4E54-9BDE-28692DBC1F17}" dt="2024-05-02T12:41:34.781" v="4392" actId="478"/>
          <ac:grpSpMkLst>
            <pc:docMk/>
            <pc:sldMk cId="4110944445" sldId="317"/>
            <ac:grpSpMk id="29" creationId="{4AA88924-CE8D-346D-A0E4-2B51948FC5A0}"/>
          </ac:grpSpMkLst>
        </pc:grpChg>
        <pc:grpChg chg="add del mod">
          <ac:chgData name="Dentis Lorenzo" userId="5381650f-73e9-4e5a-ac30-f18635c5d3f7" providerId="ADAL" clId="{5B3B370D-2E15-4E54-9BDE-28692DBC1F17}" dt="2024-05-02T12:42:14.637" v="4407" actId="478"/>
          <ac:grpSpMkLst>
            <pc:docMk/>
            <pc:sldMk cId="4110944445" sldId="317"/>
            <ac:grpSpMk id="34" creationId="{57AB5FF8-FB28-07C0-27D4-D02FB0A59FBC}"/>
          </ac:grpSpMkLst>
        </pc:grpChg>
        <pc:grpChg chg="add mod">
          <ac:chgData name="Dentis Lorenzo" userId="5381650f-73e9-4e5a-ac30-f18635c5d3f7" providerId="ADAL" clId="{5B3B370D-2E15-4E54-9BDE-28692DBC1F17}" dt="2024-05-02T13:08:24.647" v="4745" actId="165"/>
          <ac:grpSpMkLst>
            <pc:docMk/>
            <pc:sldMk cId="4110944445" sldId="317"/>
            <ac:grpSpMk id="46" creationId="{8D7385EF-AF03-AB78-A73D-5BBC9BA9836E}"/>
          </ac:grpSpMkLst>
        </pc:grpChg>
        <pc:grpChg chg="add mod">
          <ac:chgData name="Dentis Lorenzo" userId="5381650f-73e9-4e5a-ac30-f18635c5d3f7" providerId="ADAL" clId="{5B3B370D-2E15-4E54-9BDE-28692DBC1F17}" dt="2024-05-02T13:08:24.647" v="4745" actId="165"/>
          <ac:grpSpMkLst>
            <pc:docMk/>
            <pc:sldMk cId="4110944445" sldId="317"/>
            <ac:grpSpMk id="51" creationId="{D0DE7ADA-A088-F8AF-4D09-B5C8809225DD}"/>
          </ac:grpSpMkLst>
        </pc:grpChg>
        <pc:grpChg chg="add mod">
          <ac:chgData name="Dentis Lorenzo" userId="5381650f-73e9-4e5a-ac30-f18635c5d3f7" providerId="ADAL" clId="{5B3B370D-2E15-4E54-9BDE-28692DBC1F17}" dt="2024-05-02T13:08:24.647" v="4745" actId="165"/>
          <ac:grpSpMkLst>
            <pc:docMk/>
            <pc:sldMk cId="4110944445" sldId="317"/>
            <ac:grpSpMk id="56" creationId="{9D6BC483-13A1-6E3A-A086-D8D23A53B180}"/>
          </ac:grpSpMkLst>
        </pc:grpChg>
        <pc:grpChg chg="add mod topLvl">
          <ac:chgData name="Dentis Lorenzo" userId="5381650f-73e9-4e5a-ac30-f18635c5d3f7" providerId="ADAL" clId="{5B3B370D-2E15-4E54-9BDE-28692DBC1F17}" dt="2024-05-02T13:09:07.450" v="4756" actId="164"/>
          <ac:grpSpMkLst>
            <pc:docMk/>
            <pc:sldMk cId="4110944445" sldId="317"/>
            <ac:grpSpMk id="62" creationId="{FA99BF58-6D91-9D84-AC8E-D3D696454099}"/>
          </ac:grpSpMkLst>
        </pc:grpChg>
        <pc:grpChg chg="add mod topLvl">
          <ac:chgData name="Dentis Lorenzo" userId="5381650f-73e9-4e5a-ac30-f18635c5d3f7" providerId="ADAL" clId="{5B3B370D-2E15-4E54-9BDE-28692DBC1F17}" dt="2024-05-02T13:08:24.647" v="4745" actId="165"/>
          <ac:grpSpMkLst>
            <pc:docMk/>
            <pc:sldMk cId="4110944445" sldId="317"/>
            <ac:grpSpMk id="72" creationId="{F3DBEA27-22B1-D900-9645-0944A8B8AC47}"/>
          </ac:grpSpMkLst>
        </pc:grpChg>
        <pc:grpChg chg="add mod topLvl">
          <ac:chgData name="Dentis Lorenzo" userId="5381650f-73e9-4e5a-ac30-f18635c5d3f7" providerId="ADAL" clId="{5B3B370D-2E15-4E54-9BDE-28692DBC1F17}" dt="2024-05-02T13:08:24.647" v="4745" actId="165"/>
          <ac:grpSpMkLst>
            <pc:docMk/>
            <pc:sldMk cId="4110944445" sldId="317"/>
            <ac:grpSpMk id="73" creationId="{8BBEC1F2-198F-6877-5EC6-1BF32728FE24}"/>
          </ac:grpSpMkLst>
        </pc:grpChg>
        <pc:grpChg chg="add del mod">
          <ac:chgData name="Dentis Lorenzo" userId="5381650f-73e9-4e5a-ac30-f18635c5d3f7" providerId="ADAL" clId="{5B3B370D-2E15-4E54-9BDE-28692DBC1F17}" dt="2024-05-02T13:08:24.647" v="4745" actId="165"/>
          <ac:grpSpMkLst>
            <pc:docMk/>
            <pc:sldMk cId="4110944445" sldId="317"/>
            <ac:grpSpMk id="98" creationId="{6EDBA166-07FD-5FA7-B5C2-B0172E092759}"/>
          </ac:grpSpMkLst>
        </pc:grpChg>
        <pc:grpChg chg="add mod">
          <ac:chgData name="Dentis Lorenzo" userId="5381650f-73e9-4e5a-ac30-f18635c5d3f7" providerId="ADAL" clId="{5B3B370D-2E15-4E54-9BDE-28692DBC1F17}" dt="2024-05-09T16:12:52.021" v="4942" actId="1038"/>
          <ac:grpSpMkLst>
            <pc:docMk/>
            <pc:sldMk cId="4110944445" sldId="317"/>
            <ac:grpSpMk id="103" creationId="{A5F660D6-83A9-FDD1-1E02-271E400D585D}"/>
          </ac:grpSpMkLst>
        </pc:grpChg>
        <pc:picChg chg="del mod topLvl">
          <ac:chgData name="Dentis Lorenzo" userId="5381650f-73e9-4e5a-ac30-f18635c5d3f7" providerId="ADAL" clId="{5B3B370D-2E15-4E54-9BDE-28692DBC1F17}" dt="2024-05-02T13:02:18.526" v="4742" actId="478"/>
          <ac:picMkLst>
            <pc:docMk/>
            <pc:sldMk cId="4110944445" sldId="317"/>
            <ac:picMk id="12" creationId="{3B044017-2666-B2F5-0461-E961F81BEB02}"/>
          </ac:picMkLst>
        </pc:picChg>
        <pc:picChg chg="mod">
          <ac:chgData name="Dentis Lorenzo" userId="5381650f-73e9-4e5a-ac30-f18635c5d3f7" providerId="ADAL" clId="{5B3B370D-2E15-4E54-9BDE-28692DBC1F17}" dt="2024-05-02T12:39:35.910" v="4336" actId="165"/>
          <ac:picMkLst>
            <pc:docMk/>
            <pc:sldMk cId="4110944445" sldId="317"/>
            <ac:picMk id="18" creationId="{90BFB8F3-5235-8FEA-C554-EB05E270201A}"/>
          </ac:picMkLst>
        </pc:picChg>
        <pc:picChg chg="mod">
          <ac:chgData name="Dentis Lorenzo" userId="5381650f-73e9-4e5a-ac30-f18635c5d3f7" providerId="ADAL" clId="{5B3B370D-2E15-4E54-9BDE-28692DBC1F17}" dt="2024-05-02T12:39:35.910" v="4336" actId="165"/>
          <ac:picMkLst>
            <pc:docMk/>
            <pc:sldMk cId="4110944445" sldId="317"/>
            <ac:picMk id="19" creationId="{5F22920A-EBC3-6242-AD5C-3970E3CE9C42}"/>
          </ac:picMkLst>
        </pc:picChg>
        <pc:picChg chg="mod">
          <ac:chgData name="Dentis Lorenzo" userId="5381650f-73e9-4e5a-ac30-f18635c5d3f7" providerId="ADAL" clId="{5B3B370D-2E15-4E54-9BDE-28692DBC1F17}" dt="2024-05-02T12:39:35.910" v="4336" actId="165"/>
          <ac:picMkLst>
            <pc:docMk/>
            <pc:sldMk cId="4110944445" sldId="317"/>
            <ac:picMk id="23" creationId="{58F28DDC-E77C-DA65-3DB2-ED4C34A3BCFA}"/>
          </ac:picMkLst>
        </pc:picChg>
        <pc:picChg chg="add del mod">
          <ac:chgData name="Dentis Lorenzo" userId="5381650f-73e9-4e5a-ac30-f18635c5d3f7" providerId="ADAL" clId="{5B3B370D-2E15-4E54-9BDE-28692DBC1F17}" dt="2024-05-02T12:41:52.661" v="4397" actId="478"/>
          <ac:picMkLst>
            <pc:docMk/>
            <pc:sldMk cId="4110944445" sldId="317"/>
            <ac:picMk id="24" creationId="{C322858A-159F-DE43-E61C-668F3676BA80}"/>
          </ac:picMkLst>
        </pc:picChg>
        <pc:picChg chg="mod">
          <ac:chgData name="Dentis Lorenzo" userId="5381650f-73e9-4e5a-ac30-f18635c5d3f7" providerId="ADAL" clId="{5B3B370D-2E15-4E54-9BDE-28692DBC1F17}" dt="2024-05-02T12:41:33.091" v="4391"/>
          <ac:picMkLst>
            <pc:docMk/>
            <pc:sldMk cId="4110944445" sldId="317"/>
            <ac:picMk id="32" creationId="{A9024DDB-E399-C22C-EC98-391E000A73E6}"/>
          </ac:picMkLst>
        </pc:picChg>
        <pc:picChg chg="mod">
          <ac:chgData name="Dentis Lorenzo" userId="5381650f-73e9-4e5a-ac30-f18635c5d3f7" providerId="ADAL" clId="{5B3B370D-2E15-4E54-9BDE-28692DBC1F17}" dt="2024-05-02T12:41:33.091" v="4391"/>
          <ac:picMkLst>
            <pc:docMk/>
            <pc:sldMk cId="4110944445" sldId="317"/>
            <ac:picMk id="33" creationId="{1CB8E7E1-1714-A4C9-0C79-B4936CA6B396}"/>
          </ac:picMkLst>
        </pc:picChg>
        <pc:picChg chg="del mod topLvl">
          <ac:chgData name="Dentis Lorenzo" userId="5381650f-73e9-4e5a-ac30-f18635c5d3f7" providerId="ADAL" clId="{5B3B370D-2E15-4E54-9BDE-28692DBC1F17}" dt="2024-05-02T12:42:14.637" v="4407" actId="478"/>
          <ac:picMkLst>
            <pc:docMk/>
            <pc:sldMk cId="4110944445" sldId="317"/>
            <ac:picMk id="37" creationId="{3FF90F6B-18B1-A365-FCDE-B4F146770004}"/>
          </ac:picMkLst>
        </pc:picChg>
        <pc:picChg chg="del mod">
          <ac:chgData name="Dentis Lorenzo" userId="5381650f-73e9-4e5a-ac30-f18635c5d3f7" providerId="ADAL" clId="{5B3B370D-2E15-4E54-9BDE-28692DBC1F17}" dt="2024-05-02T12:42:08.019" v="4403" actId="478"/>
          <ac:picMkLst>
            <pc:docMk/>
            <pc:sldMk cId="4110944445" sldId="317"/>
            <ac:picMk id="38" creationId="{39D55C8E-D29B-6EEB-67B0-FFC1154EA3EE}"/>
          </ac:picMkLst>
        </pc:picChg>
        <pc:picChg chg="add mod modCrop">
          <ac:chgData name="Dentis Lorenzo" userId="5381650f-73e9-4e5a-ac30-f18635c5d3f7" providerId="ADAL" clId="{5B3B370D-2E15-4E54-9BDE-28692DBC1F17}" dt="2024-05-02T13:08:24.647" v="4745" actId="165"/>
          <ac:picMkLst>
            <pc:docMk/>
            <pc:sldMk cId="4110944445" sldId="317"/>
            <ac:picMk id="61" creationId="{D074104E-6A68-A3DD-0806-1106F781BB1C}"/>
          </ac:picMkLst>
        </pc:picChg>
        <pc:cxnChg chg="add del mod topLvl">
          <ac:chgData name="Dentis Lorenzo" userId="5381650f-73e9-4e5a-ac30-f18635c5d3f7" providerId="ADAL" clId="{5B3B370D-2E15-4E54-9BDE-28692DBC1F17}" dt="2024-05-02T13:02:18.526" v="4742" actId="478"/>
          <ac:cxnSpMkLst>
            <pc:docMk/>
            <pc:sldMk cId="4110944445" sldId="317"/>
            <ac:cxnSpMk id="11" creationId="{3B2FA8A7-A8B2-1433-C08E-A6B7C276A296}"/>
          </ac:cxnSpMkLst>
        </pc:cxnChg>
        <pc:cxnChg chg="del mod topLvl">
          <ac:chgData name="Dentis Lorenzo" userId="5381650f-73e9-4e5a-ac30-f18635c5d3f7" providerId="ADAL" clId="{5B3B370D-2E15-4E54-9BDE-28692DBC1F17}" dt="2024-05-02T13:02:18.526" v="4742" actId="478"/>
          <ac:cxnSpMkLst>
            <pc:docMk/>
            <pc:sldMk cId="4110944445" sldId="317"/>
            <ac:cxnSpMk id="13" creationId="{DAFB193A-0D87-B689-04C5-254FBF8CB716}"/>
          </ac:cxnSpMkLst>
        </pc:cxnChg>
        <pc:cxnChg chg="del mod topLvl">
          <ac:chgData name="Dentis Lorenzo" userId="5381650f-73e9-4e5a-ac30-f18635c5d3f7" providerId="ADAL" clId="{5B3B370D-2E15-4E54-9BDE-28692DBC1F17}" dt="2024-05-02T13:02:18.526" v="4742" actId="478"/>
          <ac:cxnSpMkLst>
            <pc:docMk/>
            <pc:sldMk cId="4110944445" sldId="317"/>
            <ac:cxnSpMk id="14" creationId="{BF5A3EFA-DB7F-75FF-B046-6F7099334552}"/>
          </ac:cxnSpMkLst>
        </pc:cxnChg>
        <pc:cxnChg chg="del mod topLvl">
          <ac:chgData name="Dentis Lorenzo" userId="5381650f-73e9-4e5a-ac30-f18635c5d3f7" providerId="ADAL" clId="{5B3B370D-2E15-4E54-9BDE-28692DBC1F17}" dt="2024-05-02T13:02:18.526" v="4742" actId="478"/>
          <ac:cxnSpMkLst>
            <pc:docMk/>
            <pc:sldMk cId="4110944445" sldId="317"/>
            <ac:cxnSpMk id="15" creationId="{3C38EDB9-85C9-75E5-4AC5-92F2835693AB}"/>
          </ac:cxnSpMkLst>
        </pc:cxnChg>
        <pc:cxnChg chg="add mod topLvl">
          <ac:chgData name="Dentis Lorenzo" userId="5381650f-73e9-4e5a-ac30-f18635c5d3f7" providerId="ADAL" clId="{5B3B370D-2E15-4E54-9BDE-28692DBC1F17}" dt="2024-05-02T13:08:24.647" v="4745" actId="165"/>
          <ac:cxnSpMkLst>
            <pc:docMk/>
            <pc:sldMk cId="4110944445" sldId="317"/>
            <ac:cxnSpMk id="65" creationId="{FED6F454-2E69-5279-14C7-8FC816945178}"/>
          </ac:cxnSpMkLst>
        </pc:cxnChg>
        <pc:cxnChg chg="add mod topLvl">
          <ac:chgData name="Dentis Lorenzo" userId="5381650f-73e9-4e5a-ac30-f18635c5d3f7" providerId="ADAL" clId="{5B3B370D-2E15-4E54-9BDE-28692DBC1F17}" dt="2024-05-09T16:12:52.021" v="4942" actId="1038"/>
          <ac:cxnSpMkLst>
            <pc:docMk/>
            <pc:sldMk cId="4110944445" sldId="317"/>
            <ac:cxnSpMk id="67" creationId="{488F06EA-A7B0-9D66-2F6B-BE42DC354B73}"/>
          </ac:cxnSpMkLst>
        </pc:cxnChg>
        <pc:cxnChg chg="add mod topLvl">
          <ac:chgData name="Dentis Lorenzo" userId="5381650f-73e9-4e5a-ac30-f18635c5d3f7" providerId="ADAL" clId="{5B3B370D-2E15-4E54-9BDE-28692DBC1F17}" dt="2024-05-02T13:08:24.647" v="4745" actId="165"/>
          <ac:cxnSpMkLst>
            <pc:docMk/>
            <pc:sldMk cId="4110944445" sldId="317"/>
            <ac:cxnSpMk id="69" creationId="{817C8978-C13C-5443-C73B-B2657BA2D2AC}"/>
          </ac:cxnSpMkLst>
        </pc:cxnChg>
        <pc:cxnChg chg="add del mod topLvl">
          <ac:chgData name="Dentis Lorenzo" userId="5381650f-73e9-4e5a-ac30-f18635c5d3f7" providerId="ADAL" clId="{5B3B370D-2E15-4E54-9BDE-28692DBC1F17}" dt="2024-05-09T16:12:52.021" v="4942" actId="1038"/>
          <ac:cxnSpMkLst>
            <pc:docMk/>
            <pc:sldMk cId="4110944445" sldId="317"/>
            <ac:cxnSpMk id="71" creationId="{36B34D83-93AF-9004-68D8-C9AC7607F6CA}"/>
          </ac:cxnSpMkLst>
        </pc:cxnChg>
        <pc:cxnChg chg="add mod">
          <ac:chgData name="Dentis Lorenzo" userId="5381650f-73e9-4e5a-ac30-f18635c5d3f7" providerId="ADAL" clId="{5B3B370D-2E15-4E54-9BDE-28692DBC1F17}" dt="2024-05-02T12:56:56.070" v="4665" actId="571"/>
          <ac:cxnSpMkLst>
            <pc:docMk/>
            <pc:sldMk cId="4110944445" sldId="317"/>
            <ac:cxnSpMk id="80" creationId="{1460F95E-7672-6013-AFD5-9ACEEF4B50F1}"/>
          </ac:cxnSpMkLst>
        </pc:cxnChg>
      </pc:sldChg>
      <pc:sldChg chg="addSp delSp modSp new mod">
        <pc:chgData name="Dentis Lorenzo" userId="5381650f-73e9-4e5a-ac30-f18635c5d3f7" providerId="ADAL" clId="{5B3B370D-2E15-4E54-9BDE-28692DBC1F17}" dt="2024-05-09T16:14:51.069" v="4944" actId="1036"/>
        <pc:sldMkLst>
          <pc:docMk/>
          <pc:sldMk cId="3202619762" sldId="318"/>
        </pc:sldMkLst>
        <pc:spChg chg="mod">
          <ac:chgData name="Dentis Lorenzo" userId="5381650f-73e9-4e5a-ac30-f18635c5d3f7" providerId="ADAL" clId="{5B3B370D-2E15-4E54-9BDE-28692DBC1F17}" dt="2024-05-02T11:04:34.816" v="4298" actId="20577"/>
          <ac:spMkLst>
            <pc:docMk/>
            <pc:sldMk cId="3202619762" sldId="318"/>
            <ac:spMk id="2" creationId="{51309BC8-A57D-B73E-6D09-EA1F851BBC44}"/>
          </ac:spMkLst>
        </pc:spChg>
        <pc:spChg chg="del">
          <ac:chgData name="Dentis Lorenzo" userId="5381650f-73e9-4e5a-ac30-f18635c5d3f7" providerId="ADAL" clId="{5B3B370D-2E15-4E54-9BDE-28692DBC1F17}" dt="2024-05-02T12:31:27.166" v="4322" actId="478"/>
          <ac:spMkLst>
            <pc:docMk/>
            <pc:sldMk cId="3202619762" sldId="318"/>
            <ac:spMk id="3" creationId="{8C193489-1B00-4B42-9BBD-A0B960119499}"/>
          </ac:spMkLst>
        </pc:spChg>
        <pc:spChg chg="mod">
          <ac:chgData name="Dentis Lorenzo" userId="5381650f-73e9-4e5a-ac30-f18635c5d3f7" providerId="ADAL" clId="{5B3B370D-2E15-4E54-9BDE-28692DBC1F17}" dt="2024-05-02T11:04:41.442" v="4315" actId="20577"/>
          <ac:spMkLst>
            <pc:docMk/>
            <pc:sldMk cId="3202619762" sldId="318"/>
            <ac:spMk id="4" creationId="{6AFA244A-EA0E-CEC9-3899-E6865521B83B}"/>
          </ac:spMkLst>
        </pc:spChg>
        <pc:spChg chg="add mod">
          <ac:chgData name="Dentis Lorenzo" userId="5381650f-73e9-4e5a-ac30-f18635c5d3f7" providerId="ADAL" clId="{5B3B370D-2E15-4E54-9BDE-28692DBC1F17}" dt="2024-05-02T12:32:55.477" v="4332"/>
          <ac:spMkLst>
            <pc:docMk/>
            <pc:sldMk cId="3202619762" sldId="318"/>
            <ac:spMk id="7" creationId="{934E1A0D-5097-EC8E-DB6E-199614AB8A5F}"/>
          </ac:spMkLst>
        </pc:spChg>
        <pc:picChg chg="add del mod modCrop">
          <ac:chgData name="Dentis Lorenzo" userId="5381650f-73e9-4e5a-ac30-f18635c5d3f7" providerId="ADAL" clId="{5B3B370D-2E15-4E54-9BDE-28692DBC1F17}" dt="2024-05-02T13:48:43.701" v="4796" actId="478"/>
          <ac:picMkLst>
            <pc:docMk/>
            <pc:sldMk cId="3202619762" sldId="318"/>
            <ac:picMk id="6" creationId="{F0B084E8-0C99-A5B8-1A77-1777B9660D9D}"/>
          </ac:picMkLst>
        </pc:picChg>
        <pc:picChg chg="add mod">
          <ac:chgData name="Dentis Lorenzo" userId="5381650f-73e9-4e5a-ac30-f18635c5d3f7" providerId="ADAL" clId="{5B3B370D-2E15-4E54-9BDE-28692DBC1F17}" dt="2024-05-09T16:14:51.069" v="4944" actId="1036"/>
          <ac:picMkLst>
            <pc:docMk/>
            <pc:sldMk cId="3202619762" sldId="318"/>
            <ac:picMk id="9" creationId="{EFB2C4AD-3E28-EB22-8BFC-9AF84E842E37}"/>
          </ac:picMkLst>
        </pc:picChg>
      </pc:sldChg>
      <pc:sldChg chg="addSp delSp modSp new mod">
        <pc:chgData name="Dentis Lorenzo" userId="5381650f-73e9-4e5a-ac30-f18635c5d3f7" providerId="ADAL" clId="{5B3B370D-2E15-4E54-9BDE-28692DBC1F17}" dt="2024-05-02T13:55:04.729" v="4939" actId="122"/>
        <pc:sldMkLst>
          <pc:docMk/>
          <pc:sldMk cId="1267189144" sldId="319"/>
        </pc:sldMkLst>
        <pc:spChg chg="del">
          <ac:chgData name="Dentis Lorenzo" userId="5381650f-73e9-4e5a-ac30-f18635c5d3f7" providerId="ADAL" clId="{5B3B370D-2E15-4E54-9BDE-28692DBC1F17}" dt="2024-05-02T13:52:22.414" v="4804" actId="478"/>
          <ac:spMkLst>
            <pc:docMk/>
            <pc:sldMk cId="1267189144" sldId="319"/>
            <ac:spMk id="2" creationId="{F00F4B02-5B2A-8BAA-384E-015400E9E491}"/>
          </ac:spMkLst>
        </pc:spChg>
        <pc:spChg chg="del">
          <ac:chgData name="Dentis Lorenzo" userId="5381650f-73e9-4e5a-ac30-f18635c5d3f7" providerId="ADAL" clId="{5B3B370D-2E15-4E54-9BDE-28692DBC1F17}" dt="2024-05-02T13:52:24.745" v="4806" actId="478"/>
          <ac:spMkLst>
            <pc:docMk/>
            <pc:sldMk cId="1267189144" sldId="319"/>
            <ac:spMk id="3" creationId="{F06E1AC3-5253-8C2D-A731-AA1781020912}"/>
          </ac:spMkLst>
        </pc:spChg>
        <pc:spChg chg="del">
          <ac:chgData name="Dentis Lorenzo" userId="5381650f-73e9-4e5a-ac30-f18635c5d3f7" providerId="ADAL" clId="{5B3B370D-2E15-4E54-9BDE-28692DBC1F17}" dt="2024-05-02T13:52:23.871" v="4805" actId="478"/>
          <ac:spMkLst>
            <pc:docMk/>
            <pc:sldMk cId="1267189144" sldId="319"/>
            <ac:spMk id="4" creationId="{49FE6944-229F-D210-B73F-63F7A0DC9D43}"/>
          </ac:spMkLst>
        </pc:spChg>
        <pc:spChg chg="add mod">
          <ac:chgData name="Dentis Lorenzo" userId="5381650f-73e9-4e5a-ac30-f18635c5d3f7" providerId="ADAL" clId="{5B3B370D-2E15-4E54-9BDE-28692DBC1F17}" dt="2024-05-02T13:24:44.350" v="4758"/>
          <ac:spMkLst>
            <pc:docMk/>
            <pc:sldMk cId="1267189144" sldId="319"/>
            <ac:spMk id="5" creationId="{41B5CB22-C5A6-B24F-3914-DB2B0CF2660A}"/>
          </ac:spMkLst>
        </pc:spChg>
        <pc:spChg chg="add mod">
          <ac:chgData name="Dentis Lorenzo" userId="5381650f-73e9-4e5a-ac30-f18635c5d3f7" providerId="ADAL" clId="{5B3B370D-2E15-4E54-9BDE-28692DBC1F17}" dt="2024-05-02T13:54:36.662" v="4918" actId="1076"/>
          <ac:spMkLst>
            <pc:docMk/>
            <pc:sldMk cId="1267189144" sldId="319"/>
            <ac:spMk id="8" creationId="{0349FCF6-73B6-7C9A-9B11-6E282CFDCFAF}"/>
          </ac:spMkLst>
        </pc:spChg>
        <pc:spChg chg="add mod">
          <ac:chgData name="Dentis Lorenzo" userId="5381650f-73e9-4e5a-ac30-f18635c5d3f7" providerId="ADAL" clId="{5B3B370D-2E15-4E54-9BDE-28692DBC1F17}" dt="2024-05-02T13:55:04.729" v="4939" actId="122"/>
          <ac:spMkLst>
            <pc:docMk/>
            <pc:sldMk cId="1267189144" sldId="319"/>
            <ac:spMk id="9" creationId="{89095533-A0B7-EE75-75BD-37C54F293BE3}"/>
          </ac:spMkLst>
        </pc:spChg>
        <pc:picChg chg="add mod">
          <ac:chgData name="Dentis Lorenzo" userId="5381650f-73e9-4e5a-ac30-f18635c5d3f7" providerId="ADAL" clId="{5B3B370D-2E15-4E54-9BDE-28692DBC1F17}" dt="2024-05-02T13:53:33.091" v="4811" actId="29295"/>
          <ac:picMkLst>
            <pc:docMk/>
            <pc:sldMk cId="1267189144" sldId="319"/>
            <ac:picMk id="7" creationId="{6653154C-EF18-3043-55E6-1FF458ECFFEB}"/>
          </ac:picMkLst>
        </pc:picChg>
      </pc:sldChg>
      <pc:sldMasterChg chg="add addSldLayout">
        <pc:chgData name="Dentis Lorenzo" userId="5381650f-73e9-4e5a-ac30-f18635c5d3f7" providerId="ADAL" clId="{5B3B370D-2E15-4E54-9BDE-28692DBC1F17}" dt="2024-04-29T14:53:22.915" v="630" actId="27028"/>
        <pc:sldMasterMkLst>
          <pc:docMk/>
          <pc:sldMasterMk cId="0" sldId="2147483688"/>
        </pc:sldMasterMkLst>
        <pc:sldLayoutChg chg="add">
          <pc:chgData name="Dentis Lorenzo" userId="5381650f-73e9-4e5a-ac30-f18635c5d3f7" providerId="ADAL" clId="{5B3B370D-2E15-4E54-9BDE-28692DBC1F17}" dt="2024-04-29T14:53:22.915" v="630" actId="27028"/>
          <pc:sldLayoutMkLst>
            <pc:docMk/>
            <pc:sldMasterMk cId="0" sldId="2147483688"/>
            <pc:sldLayoutMk cId="0" sldId="2147483663"/>
          </pc:sldLayoutMkLst>
        </pc:sldLayoutChg>
      </pc:sldMasterChg>
      <pc:sldMasterChg chg="add addSldLayout">
        <pc:chgData name="Dentis Lorenzo" userId="5381650f-73e9-4e5a-ac30-f18635c5d3f7" providerId="ADAL" clId="{5B3B370D-2E15-4E54-9BDE-28692DBC1F17}" dt="2024-04-29T15:30:14.767" v="1200" actId="27028"/>
        <pc:sldMasterMkLst>
          <pc:docMk/>
          <pc:sldMasterMk cId="0" sldId="2147483689"/>
        </pc:sldMasterMkLst>
        <pc:sldLayoutChg chg="add">
          <pc:chgData name="Dentis Lorenzo" userId="5381650f-73e9-4e5a-ac30-f18635c5d3f7" providerId="ADAL" clId="{5B3B370D-2E15-4E54-9BDE-28692DBC1F17}" dt="2024-04-29T15:30:14.767" v="1200" actId="27028"/>
          <pc:sldLayoutMkLst>
            <pc:docMk/>
            <pc:sldMasterMk cId="0" sldId="2147483689"/>
            <pc:sldLayoutMk cId="0" sldId="2147483679"/>
          </pc:sldLayoutMkLst>
        </pc:sldLayoutChg>
      </pc:sldMasterChg>
    </pc:docChg>
  </pc:docChgLst>
  <pc:docChgLst>
    <pc:chgData name="Dentis Lorenzo" userId="5381650f-73e9-4e5a-ac30-f18635c5d3f7" providerId="ADAL" clId="{A3E4D1BD-8F5E-44D3-A07C-C82D6AE0880E}"/>
    <pc:docChg chg="undo custSel addSld modSld">
      <pc:chgData name="Dentis Lorenzo" userId="5381650f-73e9-4e5a-ac30-f18635c5d3f7" providerId="ADAL" clId="{A3E4D1BD-8F5E-44D3-A07C-C82D6AE0880E}" dt="2024-04-29T13:54:01.709" v="156" actId="20577"/>
      <pc:docMkLst>
        <pc:docMk/>
      </pc:docMkLst>
      <pc:sldChg chg="addSp delSp modSp mod modClrScheme chgLayout">
        <pc:chgData name="Dentis Lorenzo" userId="5381650f-73e9-4e5a-ac30-f18635c5d3f7" providerId="ADAL" clId="{A3E4D1BD-8F5E-44D3-A07C-C82D6AE0880E}" dt="2024-04-29T13:54:01.709" v="156" actId="20577"/>
        <pc:sldMkLst>
          <pc:docMk/>
          <pc:sldMk cId="0" sldId="256"/>
        </pc:sldMkLst>
        <pc:spChg chg="add del mod ord">
          <ac:chgData name="Dentis Lorenzo" userId="5381650f-73e9-4e5a-ac30-f18635c5d3f7" providerId="ADAL" clId="{A3E4D1BD-8F5E-44D3-A07C-C82D6AE0880E}" dt="2024-04-29T13:42:19.342" v="15" actId="700"/>
          <ac:spMkLst>
            <pc:docMk/>
            <pc:sldMk cId="0" sldId="256"/>
            <ac:spMk id="2" creationId="{E7D2DD95-B377-4578-021C-E0AF532E7F5B}"/>
          </ac:spMkLst>
        </pc:spChg>
        <pc:spChg chg="add mod">
          <ac:chgData name="Dentis Lorenzo" userId="5381650f-73e9-4e5a-ac30-f18635c5d3f7" providerId="ADAL" clId="{A3E4D1BD-8F5E-44D3-A07C-C82D6AE0880E}" dt="2024-04-29T13:51:51.469" v="18" actId="2085"/>
          <ac:spMkLst>
            <pc:docMk/>
            <pc:sldMk cId="0" sldId="256"/>
            <ac:spMk id="3" creationId="{45E27C16-68C4-C62F-39AF-B023E22E3A0E}"/>
          </ac:spMkLst>
        </pc:spChg>
        <pc:spChg chg="mod ord">
          <ac:chgData name="Dentis Lorenzo" userId="5381650f-73e9-4e5a-ac30-f18635c5d3f7" providerId="ADAL" clId="{A3E4D1BD-8F5E-44D3-A07C-C82D6AE0880E}" dt="2024-04-29T13:52:56.376" v="41" actId="20577"/>
          <ac:spMkLst>
            <pc:docMk/>
            <pc:sldMk cId="0" sldId="256"/>
            <ac:spMk id="46" creationId="{00000000-0000-0000-0000-000000000000}"/>
          </ac:spMkLst>
        </pc:spChg>
        <pc:spChg chg="mod ord">
          <ac:chgData name="Dentis Lorenzo" userId="5381650f-73e9-4e5a-ac30-f18635c5d3f7" providerId="ADAL" clId="{A3E4D1BD-8F5E-44D3-A07C-C82D6AE0880E}" dt="2024-04-29T13:54:01.709" v="156" actId="20577"/>
          <ac:spMkLst>
            <pc:docMk/>
            <pc:sldMk cId="0" sldId="256"/>
            <ac:spMk id="47" creationId="{00000000-0000-0000-0000-000000000000}"/>
          </ac:spMkLst>
        </pc:spChg>
      </pc:sldChg>
      <pc:sldChg chg="modSp mod">
        <pc:chgData name="Dentis Lorenzo" userId="5381650f-73e9-4e5a-ac30-f18635c5d3f7" providerId="ADAL" clId="{A3E4D1BD-8F5E-44D3-A07C-C82D6AE0880E}" dt="2024-01-29T11:24:38.944" v="0" actId="1076"/>
        <pc:sldMkLst>
          <pc:docMk/>
          <pc:sldMk cId="0" sldId="264"/>
        </pc:sldMkLst>
        <pc:spChg chg="mod">
          <ac:chgData name="Dentis Lorenzo" userId="5381650f-73e9-4e5a-ac30-f18635c5d3f7" providerId="ADAL" clId="{A3E4D1BD-8F5E-44D3-A07C-C82D6AE0880E}" dt="2024-01-29T11:24:38.944" v="0" actId="1076"/>
          <ac:spMkLst>
            <pc:docMk/>
            <pc:sldMk cId="0" sldId="264"/>
            <ac:spMk id="425" creationId="{00000000-0000-0000-0000-000000000000}"/>
          </ac:spMkLst>
        </pc:spChg>
      </pc:sldChg>
      <pc:sldChg chg="addSp delSp modSp mod modClrScheme chgLayout">
        <pc:chgData name="Dentis Lorenzo" userId="5381650f-73e9-4e5a-ac30-f18635c5d3f7" providerId="ADAL" clId="{A3E4D1BD-8F5E-44D3-A07C-C82D6AE0880E}" dt="2024-04-29T13:42:19.909" v="16" actId="26606"/>
        <pc:sldMkLst>
          <pc:docMk/>
          <pc:sldMk cId="0" sldId="271"/>
        </pc:sldMkLst>
        <pc:spChg chg="add del">
          <ac:chgData name="Dentis Lorenzo" userId="5381650f-73e9-4e5a-ac30-f18635c5d3f7" providerId="ADAL" clId="{A3E4D1BD-8F5E-44D3-A07C-C82D6AE0880E}" dt="2024-04-29T13:40:40.818" v="2" actId="478"/>
          <ac:spMkLst>
            <pc:docMk/>
            <pc:sldMk cId="0" sldId="271"/>
            <ac:spMk id="2" creationId="{B9FBF957-0C16-9890-50ED-D7B2184A499F}"/>
          </ac:spMkLst>
        </pc:spChg>
        <pc:spChg chg="mod ord">
          <ac:chgData name="Dentis Lorenzo" userId="5381650f-73e9-4e5a-ac30-f18635c5d3f7" providerId="ADAL" clId="{A3E4D1BD-8F5E-44D3-A07C-C82D6AE0880E}" dt="2024-04-29T13:42:19.909" v="16" actId="26606"/>
          <ac:spMkLst>
            <pc:docMk/>
            <pc:sldMk cId="0" sldId="271"/>
            <ac:spMk id="555" creationId="{00000000-0000-0000-0000-000000000000}"/>
          </ac:spMkLst>
        </pc:spChg>
        <pc:spChg chg="mod">
          <ac:chgData name="Dentis Lorenzo" userId="5381650f-73e9-4e5a-ac30-f18635c5d3f7" providerId="ADAL" clId="{A3E4D1BD-8F5E-44D3-A07C-C82D6AE0880E}" dt="2024-04-29T13:42:19.909" v="16" actId="26606"/>
          <ac:spMkLst>
            <pc:docMk/>
            <pc:sldMk cId="0" sldId="271"/>
            <ac:spMk id="556" creationId="{00000000-0000-0000-0000-000000000000}"/>
          </ac:spMkLst>
        </pc:spChg>
      </pc:sldChg>
      <pc:sldChg chg="addSp delSp modSp new mod modClrScheme chgLayout">
        <pc:chgData name="Dentis Lorenzo" userId="5381650f-73e9-4e5a-ac30-f18635c5d3f7" providerId="ADAL" clId="{A3E4D1BD-8F5E-44D3-A07C-C82D6AE0880E}" dt="2024-04-29T13:52:20.682" v="25" actId="26606"/>
        <pc:sldMkLst>
          <pc:docMk/>
          <pc:sldMk cId="787995840" sldId="294"/>
        </pc:sldMkLst>
        <pc:spChg chg="del">
          <ac:chgData name="Dentis Lorenzo" userId="5381650f-73e9-4e5a-ac30-f18635c5d3f7" providerId="ADAL" clId="{A3E4D1BD-8F5E-44D3-A07C-C82D6AE0880E}" dt="2024-04-29T13:52:13.321" v="20" actId="700"/>
          <ac:spMkLst>
            <pc:docMk/>
            <pc:sldMk cId="787995840" sldId="294"/>
            <ac:spMk id="2" creationId="{6F0B0168-9239-30A2-FF01-0A148C755231}"/>
          </ac:spMkLst>
        </pc:spChg>
        <pc:spChg chg="del">
          <ac:chgData name="Dentis Lorenzo" userId="5381650f-73e9-4e5a-ac30-f18635c5d3f7" providerId="ADAL" clId="{A3E4D1BD-8F5E-44D3-A07C-C82D6AE0880E}" dt="2024-04-29T13:52:13.321" v="20" actId="700"/>
          <ac:spMkLst>
            <pc:docMk/>
            <pc:sldMk cId="787995840" sldId="294"/>
            <ac:spMk id="3" creationId="{11E0CF7B-5362-45A1-E0D4-019DDE64B6DF}"/>
          </ac:spMkLst>
        </pc:spChg>
        <pc:spChg chg="add del mod">
          <ac:chgData name="Dentis Lorenzo" userId="5381650f-73e9-4e5a-ac30-f18635c5d3f7" providerId="ADAL" clId="{A3E4D1BD-8F5E-44D3-A07C-C82D6AE0880E}" dt="2024-04-29T13:52:19.579" v="22" actId="26606"/>
          <ac:spMkLst>
            <pc:docMk/>
            <pc:sldMk cId="787995840" sldId="294"/>
            <ac:spMk id="6" creationId="{C683A7C2-A82E-9B92-51D2-5829A91E9C8B}"/>
          </ac:spMkLst>
        </pc:spChg>
        <pc:spChg chg="add del mod">
          <ac:chgData name="Dentis Lorenzo" userId="5381650f-73e9-4e5a-ac30-f18635c5d3f7" providerId="ADAL" clId="{A3E4D1BD-8F5E-44D3-A07C-C82D6AE0880E}" dt="2024-04-29T13:52:19.579" v="22" actId="26606"/>
          <ac:spMkLst>
            <pc:docMk/>
            <pc:sldMk cId="787995840" sldId="294"/>
            <ac:spMk id="8" creationId="{E01A8CD3-B1D6-FF10-0F43-DA2677914329}"/>
          </ac:spMkLst>
        </pc:spChg>
        <pc:spChg chg="add del mod">
          <ac:chgData name="Dentis Lorenzo" userId="5381650f-73e9-4e5a-ac30-f18635c5d3f7" providerId="ADAL" clId="{A3E4D1BD-8F5E-44D3-A07C-C82D6AE0880E}" dt="2024-04-29T13:52:20.682" v="24" actId="26606"/>
          <ac:spMkLst>
            <pc:docMk/>
            <pc:sldMk cId="787995840" sldId="294"/>
            <ac:spMk id="10" creationId="{36A5333C-B5BC-10D3-8E11-706B4FC33AE1}"/>
          </ac:spMkLst>
        </pc:spChg>
        <pc:spChg chg="add del mod">
          <ac:chgData name="Dentis Lorenzo" userId="5381650f-73e9-4e5a-ac30-f18635c5d3f7" providerId="ADAL" clId="{A3E4D1BD-8F5E-44D3-A07C-C82D6AE0880E}" dt="2024-04-29T13:52:20.682" v="24" actId="26606"/>
          <ac:spMkLst>
            <pc:docMk/>
            <pc:sldMk cId="787995840" sldId="294"/>
            <ac:spMk id="11" creationId="{2361820D-A35A-3C6D-D1D5-7C6281CF172C}"/>
          </ac:spMkLst>
        </pc:spChg>
        <pc:spChg chg="add mod">
          <ac:chgData name="Dentis Lorenzo" userId="5381650f-73e9-4e5a-ac30-f18635c5d3f7" providerId="ADAL" clId="{A3E4D1BD-8F5E-44D3-A07C-C82D6AE0880E}" dt="2024-04-29T13:52:20.682" v="25" actId="26606"/>
          <ac:spMkLst>
            <pc:docMk/>
            <pc:sldMk cId="787995840" sldId="294"/>
            <ac:spMk id="13" creationId="{6163BB31-8875-182B-D5AD-B838E62CE3FF}"/>
          </ac:spMkLst>
        </pc:spChg>
        <pc:spChg chg="add mod">
          <ac:chgData name="Dentis Lorenzo" userId="5381650f-73e9-4e5a-ac30-f18635c5d3f7" providerId="ADAL" clId="{A3E4D1BD-8F5E-44D3-A07C-C82D6AE0880E}" dt="2024-04-29T13:52:20.682" v="25" actId="26606"/>
          <ac:spMkLst>
            <pc:docMk/>
            <pc:sldMk cId="787995840" sldId="294"/>
            <ac:spMk id="14" creationId="{042D89C2-BD35-049F-4BF3-476556A533D3}"/>
          </ac:spMkLst>
        </pc:spChg>
      </pc:sldChg>
    </pc:docChg>
  </pc:docChgLst>
  <pc:docChgLst>
    <pc:chgData name="Baroncelli Massimo Antonio" userId="S::mbaroncelli@arcese.com::e0d7260d-de25-4b35-a832-0dfe575b9916" providerId="AD" clId="Web-{ED1BF786-7A67-4B73-910B-147F3581F6D1}"/>
    <pc:docChg chg="modSld">
      <pc:chgData name="Baroncelli Massimo Antonio" userId="S::mbaroncelli@arcese.com::e0d7260d-de25-4b35-a832-0dfe575b9916" providerId="AD" clId="Web-{ED1BF786-7A67-4B73-910B-147F3581F6D1}" dt="2023-01-06T00:36:41.522" v="33" actId="1076"/>
      <pc:docMkLst>
        <pc:docMk/>
      </pc:docMkLst>
      <pc:sldChg chg="modSp">
        <pc:chgData name="Baroncelli Massimo Antonio" userId="S::mbaroncelli@arcese.com::e0d7260d-de25-4b35-a832-0dfe575b9916" providerId="AD" clId="Web-{ED1BF786-7A67-4B73-910B-147F3581F6D1}" dt="2023-01-06T00:36:41.522" v="33" actId="1076"/>
        <pc:sldMkLst>
          <pc:docMk/>
          <pc:sldMk cId="0" sldId="259"/>
        </pc:sldMkLst>
        <pc:spChg chg="mod">
          <ac:chgData name="Baroncelli Massimo Antonio" userId="S::mbaroncelli@arcese.com::e0d7260d-de25-4b35-a832-0dfe575b9916" providerId="AD" clId="Web-{ED1BF786-7A67-4B73-910B-147F3581F6D1}" dt="2023-01-06T00:36:41.522" v="33" actId="1076"/>
          <ac:spMkLst>
            <pc:docMk/>
            <pc:sldMk cId="0" sldId="259"/>
            <ac:spMk id="98" creationId="{00000000-0000-0000-0000-000000000000}"/>
          </ac:spMkLst>
        </pc:spChg>
        <pc:spChg chg="mod">
          <ac:chgData name="Baroncelli Massimo Antonio" userId="S::mbaroncelli@arcese.com::e0d7260d-de25-4b35-a832-0dfe575b9916" providerId="AD" clId="Web-{ED1BF786-7A67-4B73-910B-147F3581F6D1}" dt="2023-01-06T00:34:38.706" v="29" actId="20577"/>
          <ac:spMkLst>
            <pc:docMk/>
            <pc:sldMk cId="0" sldId="259"/>
            <ac:spMk id="143" creationId="{00000000-0000-0000-0000-000000000000}"/>
          </ac:spMkLst>
        </pc:spChg>
      </pc:sldChg>
    </pc:docChg>
  </pc:docChgLst>
  <pc:docChgLst>
    <pc:chgData name="Armentano Carmen" userId="S::carmentano@arcese.com::116be562-0543-4768-89ad-27dc74b9bc6a" providerId="AD" clId="Web-{952D6C62-4C6E-4FB5-A069-DC1E3DAF8699}"/>
    <pc:docChg chg="sldOrd">
      <pc:chgData name="Armentano Carmen" userId="S::carmentano@arcese.com::116be562-0543-4768-89ad-27dc74b9bc6a" providerId="AD" clId="Web-{952D6C62-4C6E-4FB5-A069-DC1E3DAF8699}" dt="2023-10-05T08:03:24.351" v="0"/>
      <pc:docMkLst>
        <pc:docMk/>
      </pc:docMkLst>
      <pc:sldChg chg="ord">
        <pc:chgData name="Armentano Carmen" userId="S::carmentano@arcese.com::116be562-0543-4768-89ad-27dc74b9bc6a" providerId="AD" clId="Web-{952D6C62-4C6E-4FB5-A069-DC1E3DAF8699}" dt="2023-10-05T08:03:24.351" v="0"/>
        <pc:sldMkLst>
          <pc:docMk/>
          <pc:sldMk cId="0" sldId="2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g11a6f9326a9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 name="Google Shape;44;g11a6f9326a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13bbb44cb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13bbb44cb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c5d759d197_0_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c5d759d197_0_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c5d759d197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1c5d759d197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13a98108987_0_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13a98108987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3a98108987_0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3a98108987_0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13a98108987_0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13a98108987_0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1c5d759d197_0_7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1c5d759d197_0_7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1c5d759d197_0_5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9" name="Google Shape;559;g1c5d759d197_0_5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1c5d759d197_0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1c5d759d197_0_7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1c3739290c3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1c3739290c3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c5d759d197_0_7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c5d759d197_0_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7"/>
        <p:cNvGrpSpPr/>
        <p:nvPr/>
      </p:nvGrpSpPr>
      <p:grpSpPr>
        <a:xfrm>
          <a:off x="0" y="0"/>
          <a:ext cx="0" cy="0"/>
          <a:chOff x="0" y="0"/>
          <a:chExt cx="0" cy="0"/>
        </a:xfrm>
      </p:grpSpPr>
      <p:sp>
        <p:nvSpPr>
          <p:cNvPr id="748" name="Google Shape;748;g1c3739290c3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9" name="Google Shape;749;g1c3739290c3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5"/>
        <p:cNvGrpSpPr/>
        <p:nvPr/>
      </p:nvGrpSpPr>
      <p:grpSpPr>
        <a:xfrm>
          <a:off x="0" y="0"/>
          <a:ext cx="0" cy="0"/>
          <a:chOff x="0" y="0"/>
          <a:chExt cx="0" cy="0"/>
        </a:xfrm>
      </p:grpSpPr>
      <p:sp>
        <p:nvSpPr>
          <p:cNvPr id="786" name="Google Shape;786;g1c5d759d197_0_6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7" name="Google Shape;787;g1c5d759d197_0_6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1c3739290c3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1c3739290c3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1c3739290c3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1c3739290c3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1c3739290c3_0_3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4" name="Google Shape;904;g1c3739290c3_0_3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1c3739290c3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1c3739290c3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g1c3739290c3_0_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 name="Google Shape;1012;g1c3739290c3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g1c3739290c3_0_5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8" name="Google Shape;1068;g1c3739290c3_0_5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1c3739290c3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1c3739290c3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9"/>
        <p:cNvGrpSpPr/>
        <p:nvPr/>
      </p:nvGrpSpPr>
      <p:grpSpPr>
        <a:xfrm>
          <a:off x="0" y="0"/>
          <a:ext cx="0" cy="0"/>
          <a:chOff x="0" y="0"/>
          <a:chExt cx="0" cy="0"/>
        </a:xfrm>
      </p:grpSpPr>
      <p:sp>
        <p:nvSpPr>
          <p:cNvPr id="1190" name="Google Shape;1190;g1c3739290c3_0_1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1" name="Google Shape;1191;g1c3739290c3_0_1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c5d759d19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c5d759d197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1c5d759d197_0_6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1c5d759d197_0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5ec4274fb6_0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5ec4274fb6_0_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endParaRPr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15ec4274fb6_0_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15ec4274fb6_0_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7"/>
        <p:cNvGrpSpPr/>
        <p:nvPr/>
      </p:nvGrpSpPr>
      <p:grpSpPr>
        <a:xfrm>
          <a:off x="0" y="0"/>
          <a:ext cx="0" cy="0"/>
          <a:chOff x="0" y="0"/>
          <a:chExt cx="0" cy="0"/>
        </a:xfrm>
      </p:grpSpPr>
      <p:sp>
        <p:nvSpPr>
          <p:cNvPr id="1268" name="Google Shape;1268;g1c3739290c3_0_7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9" name="Google Shape;1269;g1c3739290c3_0_7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1c5d759d197_0_6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8" name="Google Shape;1358;g1c5d759d197_0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1c3739290c3_0_10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1c3739290c3_0_10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1c3739290c3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1c3739290c3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0"/>
        <p:cNvGrpSpPr/>
        <p:nvPr/>
      </p:nvGrpSpPr>
      <p:grpSpPr>
        <a:xfrm>
          <a:off x="0" y="0"/>
          <a:ext cx="0" cy="0"/>
          <a:chOff x="0" y="0"/>
          <a:chExt cx="0" cy="0"/>
        </a:xfrm>
      </p:grpSpPr>
      <p:sp>
        <p:nvSpPr>
          <p:cNvPr id="1501" name="Google Shape;1501;g1c3739290c3_0_1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2" name="Google Shape;1502;g1c3739290c3_0_1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5ec4274fb6_0_9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5ec4274fb6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1"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15ec4274fb6_0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15ec4274fb6_0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c5d759d19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c5d759d197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366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15ec4274fb6_0_13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9" name="Google Shape;829;g15ec4274fb6_0_13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5ec4274fb6_0_1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5ec4274fb6_0_1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6"/>
        <p:cNvGrpSpPr/>
        <p:nvPr/>
      </p:nvGrpSpPr>
      <p:grpSpPr>
        <a:xfrm>
          <a:off x="0" y="0"/>
          <a:ext cx="0" cy="0"/>
          <a:chOff x="0" y="0"/>
          <a:chExt cx="0" cy="0"/>
        </a:xfrm>
      </p:grpSpPr>
      <p:sp>
        <p:nvSpPr>
          <p:cNvPr id="1567" name="Google Shape;1567;g1c3739290c3_0_1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8" name="Google Shape;1568;g1c3739290c3_0_1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0"/>
        <p:cNvGrpSpPr/>
        <p:nvPr/>
      </p:nvGrpSpPr>
      <p:grpSpPr>
        <a:xfrm>
          <a:off x="0" y="0"/>
          <a:ext cx="0" cy="0"/>
          <a:chOff x="0" y="0"/>
          <a:chExt cx="0" cy="0"/>
        </a:xfrm>
      </p:grpSpPr>
      <p:sp>
        <p:nvSpPr>
          <p:cNvPr id="1631" name="Google Shape;1631;g1c3739290c3_0_1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2" name="Google Shape;1632;g1c3739290c3_0_1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af110d92c6_0_5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0" name="Google Shape;1700;gaf110d92c6_0_5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5ec4274fb6_0_9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5ec4274fb6_0_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1c5d759d197_0_7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1c5d759d197_0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9782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dirty="0"/>
          </a:p>
        </p:txBody>
      </p:sp>
    </p:spTree>
    <p:extLst>
      <p:ext uri="{BB962C8B-B14F-4D97-AF65-F5344CB8AC3E}">
        <p14:creationId xmlns:p14="http://schemas.microsoft.com/office/powerpoint/2010/main" val="26973379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3a98108987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3a98108987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3a98108987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3a98108987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subTitle" idx="1"/>
          </p:nvPr>
        </p:nvSpPr>
        <p:spPr>
          <a:xfrm>
            <a:off x="676750" y="2048200"/>
            <a:ext cx="8302200" cy="792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Dosis"/>
              <a:buNone/>
              <a:defRPr sz="1800" b="0" i="0" u="none" strike="noStrike" cap="none">
                <a:solidFill>
                  <a:srgbClr val="000000"/>
                </a:solidFill>
                <a:latin typeface="Dosis"/>
                <a:ea typeface="Dosis"/>
                <a:cs typeface="Dosis"/>
                <a:sym typeface="Dosis"/>
              </a:defRPr>
            </a:lvl1pPr>
            <a:lvl2pPr marR="0" lvl="1"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9pPr>
          </a:lstStyle>
          <a:p>
            <a:endParaRPr/>
          </a:p>
        </p:txBody>
      </p:sp>
      <p:sp>
        <p:nvSpPr>
          <p:cNvPr id="10" name="Google Shape;10;p2"/>
          <p:cNvSpPr/>
          <p:nvPr/>
        </p:nvSpPr>
        <p:spPr>
          <a:xfrm>
            <a:off x="-75" y="4524425"/>
            <a:ext cx="9144000" cy="466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 name="Google Shape;11;p2"/>
          <p:cNvPicPr preferRelativeResize="0"/>
          <p:nvPr/>
        </p:nvPicPr>
        <p:blipFill rotWithShape="1">
          <a:blip r:embed="rId2">
            <a:alphaModFix/>
          </a:blip>
          <a:srcRect/>
          <a:stretch/>
        </p:blipFill>
        <p:spPr>
          <a:xfrm>
            <a:off x="7557450" y="4591925"/>
            <a:ext cx="1421496" cy="331800"/>
          </a:xfrm>
          <a:prstGeom prst="rect">
            <a:avLst/>
          </a:prstGeom>
          <a:noFill/>
          <a:ln>
            <a:noFill/>
          </a:ln>
        </p:spPr>
      </p:pic>
      <p:sp>
        <p:nvSpPr>
          <p:cNvPr id="12" name="Google Shape;12;p2"/>
          <p:cNvSpPr txBox="1">
            <a:spLocks noGrp="1"/>
          </p:cNvSpPr>
          <p:nvPr>
            <p:ph type="title"/>
          </p:nvPr>
        </p:nvSpPr>
        <p:spPr>
          <a:xfrm>
            <a:off x="676750" y="1289425"/>
            <a:ext cx="830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None/>
              <a:defRPr sz="2500" b="0">
                <a:solidFill>
                  <a:schemeClr val="dk1"/>
                </a:solidFill>
              </a:defRPr>
            </a:lvl1pPr>
            <a:lvl2pPr lvl="1" algn="l">
              <a:lnSpc>
                <a:spcPct val="100000"/>
              </a:lnSpc>
              <a:spcBef>
                <a:spcPts val="0"/>
              </a:spcBef>
              <a:spcAft>
                <a:spcPts val="0"/>
              </a:spcAft>
              <a:buClr>
                <a:schemeClr val="dk1"/>
              </a:buClr>
              <a:buSzPts val="2800"/>
              <a:buNone/>
              <a:defRPr sz="2800" b="0">
                <a:solidFill>
                  <a:schemeClr val="dk1"/>
                </a:solidFill>
              </a:defRPr>
            </a:lvl2pPr>
            <a:lvl3pPr lvl="2" algn="l">
              <a:lnSpc>
                <a:spcPct val="100000"/>
              </a:lnSpc>
              <a:spcBef>
                <a:spcPts val="0"/>
              </a:spcBef>
              <a:spcAft>
                <a:spcPts val="0"/>
              </a:spcAft>
              <a:buClr>
                <a:schemeClr val="dk1"/>
              </a:buClr>
              <a:buSzPts val="2800"/>
              <a:buNone/>
              <a:defRPr sz="2800" b="0">
                <a:solidFill>
                  <a:schemeClr val="dk1"/>
                </a:solidFill>
              </a:defRPr>
            </a:lvl3pPr>
            <a:lvl4pPr lvl="3" algn="l">
              <a:lnSpc>
                <a:spcPct val="100000"/>
              </a:lnSpc>
              <a:spcBef>
                <a:spcPts val="0"/>
              </a:spcBef>
              <a:spcAft>
                <a:spcPts val="0"/>
              </a:spcAft>
              <a:buClr>
                <a:schemeClr val="dk1"/>
              </a:buClr>
              <a:buSzPts val="2800"/>
              <a:buNone/>
              <a:defRPr sz="2800" b="0">
                <a:solidFill>
                  <a:schemeClr val="dk1"/>
                </a:solidFill>
              </a:defRPr>
            </a:lvl4pPr>
            <a:lvl5pPr lvl="4" algn="l">
              <a:lnSpc>
                <a:spcPct val="100000"/>
              </a:lnSpc>
              <a:spcBef>
                <a:spcPts val="0"/>
              </a:spcBef>
              <a:spcAft>
                <a:spcPts val="0"/>
              </a:spcAft>
              <a:buClr>
                <a:schemeClr val="dk1"/>
              </a:buClr>
              <a:buSzPts val="2800"/>
              <a:buNone/>
              <a:defRPr sz="2800" b="0">
                <a:solidFill>
                  <a:schemeClr val="dk1"/>
                </a:solidFill>
              </a:defRPr>
            </a:lvl5pPr>
            <a:lvl6pPr lvl="5" algn="l">
              <a:lnSpc>
                <a:spcPct val="100000"/>
              </a:lnSpc>
              <a:spcBef>
                <a:spcPts val="0"/>
              </a:spcBef>
              <a:spcAft>
                <a:spcPts val="0"/>
              </a:spcAft>
              <a:buClr>
                <a:schemeClr val="dk1"/>
              </a:buClr>
              <a:buSzPts val="2800"/>
              <a:buNone/>
              <a:defRPr sz="2800" b="0">
                <a:solidFill>
                  <a:schemeClr val="dk1"/>
                </a:solidFill>
              </a:defRPr>
            </a:lvl6pPr>
            <a:lvl7pPr lvl="6" algn="l">
              <a:lnSpc>
                <a:spcPct val="100000"/>
              </a:lnSpc>
              <a:spcBef>
                <a:spcPts val="0"/>
              </a:spcBef>
              <a:spcAft>
                <a:spcPts val="0"/>
              </a:spcAft>
              <a:buClr>
                <a:schemeClr val="dk1"/>
              </a:buClr>
              <a:buSzPts val="2800"/>
              <a:buNone/>
              <a:defRPr sz="2800" b="0">
                <a:solidFill>
                  <a:schemeClr val="dk1"/>
                </a:solidFill>
              </a:defRPr>
            </a:lvl7pPr>
            <a:lvl8pPr lvl="7" algn="l">
              <a:lnSpc>
                <a:spcPct val="100000"/>
              </a:lnSpc>
              <a:spcBef>
                <a:spcPts val="0"/>
              </a:spcBef>
              <a:spcAft>
                <a:spcPts val="0"/>
              </a:spcAft>
              <a:buClr>
                <a:schemeClr val="dk1"/>
              </a:buClr>
              <a:buSzPts val="2800"/>
              <a:buNone/>
              <a:defRPr sz="2800" b="0">
                <a:solidFill>
                  <a:schemeClr val="dk1"/>
                </a:solidFill>
              </a:defRPr>
            </a:lvl8pPr>
            <a:lvl9pPr lvl="8" algn="l">
              <a:lnSpc>
                <a:spcPct val="100000"/>
              </a:lnSpc>
              <a:spcBef>
                <a:spcPts val="0"/>
              </a:spcBef>
              <a:spcAft>
                <a:spcPts val="0"/>
              </a:spcAft>
              <a:buClr>
                <a:schemeClr val="dk1"/>
              </a:buClr>
              <a:buSzPts val="2800"/>
              <a:buNone/>
              <a:defRPr sz="2800" b="0">
                <a:solidFill>
                  <a:schemeClr val="dk1"/>
                </a:solidFill>
              </a:defRPr>
            </a:lvl9pPr>
          </a:lstStyle>
          <a:p>
            <a:endParaRPr/>
          </a:p>
        </p:txBody>
      </p:sp>
      <p:cxnSp>
        <p:nvCxnSpPr>
          <p:cNvPr id="13" name="Google Shape;13;p2"/>
          <p:cNvCxnSpPr/>
          <p:nvPr/>
        </p:nvCxnSpPr>
        <p:spPr>
          <a:xfrm>
            <a:off x="769050" y="1968325"/>
            <a:ext cx="2130900" cy="7200"/>
          </a:xfrm>
          <a:prstGeom prst="straightConnector1">
            <a:avLst/>
          </a:prstGeom>
          <a:noFill/>
          <a:ln w="28575" cap="flat" cmpd="sng">
            <a:solidFill>
              <a:srgbClr val="A1245A"/>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con sfondo)">
  <p:cSld name="TITLE_1">
    <p:spTree>
      <p:nvGrpSpPr>
        <p:cNvPr id="1" name="Shape 14"/>
        <p:cNvGrpSpPr/>
        <p:nvPr/>
      </p:nvGrpSpPr>
      <p:grpSpPr>
        <a:xfrm>
          <a:off x="0" y="0"/>
          <a:ext cx="0" cy="0"/>
          <a:chOff x="0" y="0"/>
          <a:chExt cx="0" cy="0"/>
        </a:xfrm>
      </p:grpSpPr>
      <p:pic>
        <p:nvPicPr>
          <p:cNvPr id="15" name="Google Shape;15;p3"/>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6" name="Google Shape;16;p3"/>
          <p:cNvSpPr txBox="1">
            <a:spLocks noGrp="1"/>
          </p:cNvSpPr>
          <p:nvPr>
            <p:ph type="subTitle" idx="1"/>
          </p:nvPr>
        </p:nvSpPr>
        <p:spPr>
          <a:xfrm>
            <a:off x="676750" y="2048200"/>
            <a:ext cx="8302200" cy="7926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800"/>
              <a:buFont typeface="Dosis"/>
              <a:buNone/>
              <a:defRPr sz="1800" b="0" i="0" u="none" strike="noStrike" cap="none">
                <a:solidFill>
                  <a:srgbClr val="000000"/>
                </a:solidFill>
                <a:latin typeface="Dosis"/>
                <a:ea typeface="Dosis"/>
                <a:cs typeface="Dosis"/>
                <a:sym typeface="Dosis"/>
              </a:defRPr>
            </a:lvl1pPr>
            <a:lvl2pPr marR="0" lvl="1"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2800"/>
              <a:buFont typeface="Dosis"/>
              <a:buNone/>
              <a:defRPr sz="2800" b="0" i="0" u="none" strike="noStrike" cap="none">
                <a:solidFill>
                  <a:srgbClr val="000000"/>
                </a:solidFill>
                <a:latin typeface="Dosis"/>
                <a:ea typeface="Dosis"/>
                <a:cs typeface="Dosis"/>
                <a:sym typeface="Dosis"/>
              </a:defRPr>
            </a:lvl9pPr>
          </a:lstStyle>
          <a:p>
            <a:endParaRPr/>
          </a:p>
        </p:txBody>
      </p:sp>
      <p:sp>
        <p:nvSpPr>
          <p:cNvPr id="17" name="Google Shape;17;p3"/>
          <p:cNvSpPr/>
          <p:nvPr/>
        </p:nvSpPr>
        <p:spPr>
          <a:xfrm>
            <a:off x="-75" y="4524425"/>
            <a:ext cx="9144000" cy="4668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 name="Google Shape;18;p3"/>
          <p:cNvPicPr preferRelativeResize="0"/>
          <p:nvPr/>
        </p:nvPicPr>
        <p:blipFill rotWithShape="1">
          <a:blip r:embed="rId3">
            <a:alphaModFix/>
          </a:blip>
          <a:srcRect/>
          <a:stretch/>
        </p:blipFill>
        <p:spPr>
          <a:xfrm>
            <a:off x="7557450" y="4591925"/>
            <a:ext cx="1421496" cy="331800"/>
          </a:xfrm>
          <a:prstGeom prst="rect">
            <a:avLst/>
          </a:prstGeom>
          <a:noFill/>
          <a:ln>
            <a:noFill/>
          </a:ln>
        </p:spPr>
      </p:pic>
      <p:sp>
        <p:nvSpPr>
          <p:cNvPr id="19" name="Google Shape;19;p3"/>
          <p:cNvSpPr txBox="1">
            <a:spLocks noGrp="1"/>
          </p:cNvSpPr>
          <p:nvPr>
            <p:ph type="title"/>
          </p:nvPr>
        </p:nvSpPr>
        <p:spPr>
          <a:xfrm>
            <a:off x="676750" y="1289425"/>
            <a:ext cx="830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2500"/>
              <a:buNone/>
              <a:defRPr sz="2500" b="0">
                <a:solidFill>
                  <a:schemeClr val="dk1"/>
                </a:solidFill>
              </a:defRPr>
            </a:lvl1pPr>
            <a:lvl2pPr lvl="1" algn="l">
              <a:lnSpc>
                <a:spcPct val="100000"/>
              </a:lnSpc>
              <a:spcBef>
                <a:spcPts val="0"/>
              </a:spcBef>
              <a:spcAft>
                <a:spcPts val="0"/>
              </a:spcAft>
              <a:buClr>
                <a:schemeClr val="dk1"/>
              </a:buClr>
              <a:buSzPts val="2800"/>
              <a:buNone/>
              <a:defRPr sz="2800" b="0">
                <a:solidFill>
                  <a:schemeClr val="dk1"/>
                </a:solidFill>
              </a:defRPr>
            </a:lvl2pPr>
            <a:lvl3pPr lvl="2" algn="l">
              <a:lnSpc>
                <a:spcPct val="100000"/>
              </a:lnSpc>
              <a:spcBef>
                <a:spcPts val="0"/>
              </a:spcBef>
              <a:spcAft>
                <a:spcPts val="0"/>
              </a:spcAft>
              <a:buClr>
                <a:schemeClr val="dk1"/>
              </a:buClr>
              <a:buSzPts val="2800"/>
              <a:buNone/>
              <a:defRPr sz="2800" b="0">
                <a:solidFill>
                  <a:schemeClr val="dk1"/>
                </a:solidFill>
              </a:defRPr>
            </a:lvl3pPr>
            <a:lvl4pPr lvl="3" algn="l">
              <a:lnSpc>
                <a:spcPct val="100000"/>
              </a:lnSpc>
              <a:spcBef>
                <a:spcPts val="0"/>
              </a:spcBef>
              <a:spcAft>
                <a:spcPts val="0"/>
              </a:spcAft>
              <a:buClr>
                <a:schemeClr val="dk1"/>
              </a:buClr>
              <a:buSzPts val="2800"/>
              <a:buNone/>
              <a:defRPr sz="2800" b="0">
                <a:solidFill>
                  <a:schemeClr val="dk1"/>
                </a:solidFill>
              </a:defRPr>
            </a:lvl4pPr>
            <a:lvl5pPr lvl="4" algn="l">
              <a:lnSpc>
                <a:spcPct val="100000"/>
              </a:lnSpc>
              <a:spcBef>
                <a:spcPts val="0"/>
              </a:spcBef>
              <a:spcAft>
                <a:spcPts val="0"/>
              </a:spcAft>
              <a:buClr>
                <a:schemeClr val="dk1"/>
              </a:buClr>
              <a:buSzPts val="2800"/>
              <a:buNone/>
              <a:defRPr sz="2800" b="0">
                <a:solidFill>
                  <a:schemeClr val="dk1"/>
                </a:solidFill>
              </a:defRPr>
            </a:lvl5pPr>
            <a:lvl6pPr lvl="5" algn="l">
              <a:lnSpc>
                <a:spcPct val="100000"/>
              </a:lnSpc>
              <a:spcBef>
                <a:spcPts val="0"/>
              </a:spcBef>
              <a:spcAft>
                <a:spcPts val="0"/>
              </a:spcAft>
              <a:buClr>
                <a:schemeClr val="dk1"/>
              </a:buClr>
              <a:buSzPts val="2800"/>
              <a:buNone/>
              <a:defRPr sz="2800" b="0">
                <a:solidFill>
                  <a:schemeClr val="dk1"/>
                </a:solidFill>
              </a:defRPr>
            </a:lvl6pPr>
            <a:lvl7pPr lvl="6" algn="l">
              <a:lnSpc>
                <a:spcPct val="100000"/>
              </a:lnSpc>
              <a:spcBef>
                <a:spcPts val="0"/>
              </a:spcBef>
              <a:spcAft>
                <a:spcPts val="0"/>
              </a:spcAft>
              <a:buClr>
                <a:schemeClr val="dk1"/>
              </a:buClr>
              <a:buSzPts val="2800"/>
              <a:buNone/>
              <a:defRPr sz="2800" b="0">
                <a:solidFill>
                  <a:schemeClr val="dk1"/>
                </a:solidFill>
              </a:defRPr>
            </a:lvl7pPr>
            <a:lvl8pPr lvl="7" algn="l">
              <a:lnSpc>
                <a:spcPct val="100000"/>
              </a:lnSpc>
              <a:spcBef>
                <a:spcPts val="0"/>
              </a:spcBef>
              <a:spcAft>
                <a:spcPts val="0"/>
              </a:spcAft>
              <a:buClr>
                <a:schemeClr val="dk1"/>
              </a:buClr>
              <a:buSzPts val="2800"/>
              <a:buNone/>
              <a:defRPr sz="2800" b="0">
                <a:solidFill>
                  <a:schemeClr val="dk1"/>
                </a:solidFill>
              </a:defRPr>
            </a:lvl8pPr>
            <a:lvl9pPr lvl="8" algn="l">
              <a:lnSpc>
                <a:spcPct val="100000"/>
              </a:lnSpc>
              <a:spcBef>
                <a:spcPts val="0"/>
              </a:spcBef>
              <a:spcAft>
                <a:spcPts val="0"/>
              </a:spcAft>
              <a:buClr>
                <a:schemeClr val="dk1"/>
              </a:buClr>
              <a:buSzPts val="2800"/>
              <a:buNone/>
              <a:defRPr sz="2800" b="0">
                <a:solidFill>
                  <a:schemeClr val="dk1"/>
                </a:solidFill>
              </a:defRPr>
            </a:lvl9pPr>
          </a:lstStyle>
          <a:p>
            <a:endParaRPr/>
          </a:p>
        </p:txBody>
      </p:sp>
      <p:cxnSp>
        <p:nvCxnSpPr>
          <p:cNvPr id="20" name="Google Shape;20;p3"/>
          <p:cNvCxnSpPr/>
          <p:nvPr/>
        </p:nvCxnSpPr>
        <p:spPr>
          <a:xfrm>
            <a:off x="769050" y="1968325"/>
            <a:ext cx="2130900" cy="7200"/>
          </a:xfrm>
          <a:prstGeom prst="straightConnector1">
            <a:avLst/>
          </a:prstGeom>
          <a:noFill/>
          <a:ln w="28575" cap="flat" cmpd="sng">
            <a:solidFill>
              <a:srgbClr val="A1245A"/>
            </a:solidFill>
            <a:prstDash val="solid"/>
            <a:round/>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p:cSld name="CUSTOM_5">
    <p:spTree>
      <p:nvGrpSpPr>
        <p:cNvPr id="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23" name="Google Shape;23;p4"/>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 name="Google Shape;24;p4"/>
          <p:cNvSpPr txBox="1">
            <a:spLocks noGrp="1"/>
          </p:cNvSpPr>
          <p:nvPr>
            <p:ph type="title"/>
          </p:nvPr>
        </p:nvSpPr>
        <p:spPr>
          <a:xfrm>
            <a:off x="771925" y="2588775"/>
            <a:ext cx="6983100" cy="488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rgbClr val="000000"/>
              </a:buClr>
              <a:buSzPts val="2500"/>
              <a:buNone/>
              <a:defRPr sz="2500" b="0">
                <a:solidFill>
                  <a:srgbClr val="000000"/>
                </a:solidFill>
              </a:defRPr>
            </a:lvl1pPr>
            <a:lvl2pPr lvl="1" algn="l">
              <a:lnSpc>
                <a:spcPct val="100000"/>
              </a:lnSpc>
              <a:spcBef>
                <a:spcPts val="0"/>
              </a:spcBef>
              <a:spcAft>
                <a:spcPts val="0"/>
              </a:spcAft>
              <a:buClr>
                <a:schemeClr val="dk2"/>
              </a:buClr>
              <a:buSzPts val="2500"/>
              <a:buNone/>
              <a:defRPr sz="2500" b="0">
                <a:solidFill>
                  <a:schemeClr val="dk2"/>
                </a:solidFill>
              </a:defRPr>
            </a:lvl2pPr>
            <a:lvl3pPr lvl="2" algn="l">
              <a:lnSpc>
                <a:spcPct val="100000"/>
              </a:lnSpc>
              <a:spcBef>
                <a:spcPts val="0"/>
              </a:spcBef>
              <a:spcAft>
                <a:spcPts val="0"/>
              </a:spcAft>
              <a:buClr>
                <a:schemeClr val="dk2"/>
              </a:buClr>
              <a:buSzPts val="2500"/>
              <a:buNone/>
              <a:defRPr sz="2500" b="0">
                <a:solidFill>
                  <a:schemeClr val="dk2"/>
                </a:solidFill>
              </a:defRPr>
            </a:lvl3pPr>
            <a:lvl4pPr lvl="3" algn="l">
              <a:lnSpc>
                <a:spcPct val="100000"/>
              </a:lnSpc>
              <a:spcBef>
                <a:spcPts val="0"/>
              </a:spcBef>
              <a:spcAft>
                <a:spcPts val="0"/>
              </a:spcAft>
              <a:buClr>
                <a:schemeClr val="dk2"/>
              </a:buClr>
              <a:buSzPts val="2500"/>
              <a:buNone/>
              <a:defRPr sz="2500" b="0">
                <a:solidFill>
                  <a:schemeClr val="dk2"/>
                </a:solidFill>
              </a:defRPr>
            </a:lvl4pPr>
            <a:lvl5pPr lvl="4" algn="l">
              <a:lnSpc>
                <a:spcPct val="100000"/>
              </a:lnSpc>
              <a:spcBef>
                <a:spcPts val="0"/>
              </a:spcBef>
              <a:spcAft>
                <a:spcPts val="0"/>
              </a:spcAft>
              <a:buClr>
                <a:schemeClr val="dk2"/>
              </a:buClr>
              <a:buSzPts val="2500"/>
              <a:buNone/>
              <a:defRPr sz="2500" b="0">
                <a:solidFill>
                  <a:schemeClr val="dk2"/>
                </a:solidFill>
              </a:defRPr>
            </a:lvl5pPr>
            <a:lvl6pPr lvl="5" algn="l">
              <a:lnSpc>
                <a:spcPct val="100000"/>
              </a:lnSpc>
              <a:spcBef>
                <a:spcPts val="0"/>
              </a:spcBef>
              <a:spcAft>
                <a:spcPts val="0"/>
              </a:spcAft>
              <a:buClr>
                <a:schemeClr val="dk2"/>
              </a:buClr>
              <a:buSzPts val="2500"/>
              <a:buNone/>
              <a:defRPr sz="2500" b="0">
                <a:solidFill>
                  <a:schemeClr val="dk2"/>
                </a:solidFill>
              </a:defRPr>
            </a:lvl6pPr>
            <a:lvl7pPr lvl="6" algn="l">
              <a:lnSpc>
                <a:spcPct val="100000"/>
              </a:lnSpc>
              <a:spcBef>
                <a:spcPts val="0"/>
              </a:spcBef>
              <a:spcAft>
                <a:spcPts val="0"/>
              </a:spcAft>
              <a:buClr>
                <a:schemeClr val="dk2"/>
              </a:buClr>
              <a:buSzPts val="2500"/>
              <a:buNone/>
              <a:defRPr sz="2500" b="0">
                <a:solidFill>
                  <a:schemeClr val="dk2"/>
                </a:solidFill>
              </a:defRPr>
            </a:lvl7pPr>
            <a:lvl8pPr lvl="7" algn="l">
              <a:lnSpc>
                <a:spcPct val="100000"/>
              </a:lnSpc>
              <a:spcBef>
                <a:spcPts val="0"/>
              </a:spcBef>
              <a:spcAft>
                <a:spcPts val="0"/>
              </a:spcAft>
              <a:buClr>
                <a:schemeClr val="dk2"/>
              </a:buClr>
              <a:buSzPts val="2500"/>
              <a:buNone/>
              <a:defRPr sz="2500" b="0">
                <a:solidFill>
                  <a:schemeClr val="dk2"/>
                </a:solidFill>
              </a:defRPr>
            </a:lvl8pPr>
            <a:lvl9pPr lvl="8" algn="l">
              <a:lnSpc>
                <a:spcPct val="100000"/>
              </a:lnSpc>
              <a:spcBef>
                <a:spcPts val="0"/>
              </a:spcBef>
              <a:spcAft>
                <a:spcPts val="0"/>
              </a:spcAft>
              <a:buClr>
                <a:schemeClr val="dk2"/>
              </a:buClr>
              <a:buSzPts val="2500"/>
              <a:buNone/>
              <a:defRPr sz="2500" b="0">
                <a:solidFill>
                  <a:schemeClr val="dk2"/>
                </a:solidFill>
              </a:defRPr>
            </a:lvl9pPr>
          </a:lstStyle>
          <a:p>
            <a:endParaRPr/>
          </a:p>
        </p:txBody>
      </p:sp>
      <p:sp>
        <p:nvSpPr>
          <p:cNvPr id="25" name="Google Shape;25;p4"/>
          <p:cNvSpPr/>
          <p:nvPr/>
        </p:nvSpPr>
        <p:spPr>
          <a:xfrm>
            <a:off x="887925" y="1293675"/>
            <a:ext cx="1083600" cy="1068300"/>
          </a:xfrm>
          <a:prstGeom prst="ellipse">
            <a:avLst/>
          </a:prstGeom>
          <a:solidFill>
            <a:srgbClr val="A1245A"/>
          </a:solidFill>
          <a:ln w="9525" cap="flat" cmpd="sng">
            <a:solidFill>
              <a:srgbClr val="A1245A"/>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7000"/>
              <a:buFont typeface="Arial"/>
              <a:buNone/>
            </a:pPr>
            <a:endParaRPr sz="7000" b="0" i="0" u="none" strike="noStrike" cap="none">
              <a:solidFill>
                <a:srgbClr val="000000"/>
              </a:solidFill>
              <a:latin typeface="Dosis ExtraLight"/>
              <a:ea typeface="Dosis ExtraLight"/>
              <a:cs typeface="Dosis ExtraLight"/>
              <a:sym typeface="Dosis ExtraLight"/>
            </a:endParaRPr>
          </a:p>
        </p:txBody>
      </p:sp>
      <p:sp>
        <p:nvSpPr>
          <p:cNvPr id="26" name="Google Shape;26;p4"/>
          <p:cNvSpPr txBox="1">
            <a:spLocks noGrp="1"/>
          </p:cNvSpPr>
          <p:nvPr>
            <p:ph type="subTitle" idx="1"/>
          </p:nvPr>
        </p:nvSpPr>
        <p:spPr>
          <a:xfrm>
            <a:off x="771925" y="3077600"/>
            <a:ext cx="6983100" cy="4023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1pPr>
            <a:lvl2pPr marR="0" lvl="1"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2pPr>
            <a:lvl3pPr marR="0" lvl="2"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3pPr>
            <a:lvl4pPr marR="0" lvl="3"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4pPr>
            <a:lvl5pPr marR="0" lvl="4"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5pPr>
            <a:lvl6pPr marR="0" lvl="5"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6pPr>
            <a:lvl7pPr marR="0" lvl="6"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7pPr>
            <a:lvl8pPr marR="0" lvl="7"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8pPr>
            <a:lvl9pPr marR="0" lvl="8" algn="l" rtl="0">
              <a:lnSpc>
                <a:spcPct val="100000"/>
              </a:lnSpc>
              <a:spcBef>
                <a:spcPts val="0"/>
              </a:spcBef>
              <a:spcAft>
                <a:spcPts val="0"/>
              </a:spcAft>
              <a:buClr>
                <a:srgbClr val="A1245A"/>
              </a:buClr>
              <a:buSzPts val="1800"/>
              <a:buFont typeface="Dosis"/>
              <a:buNone/>
              <a:defRPr sz="1800" b="0" i="0" u="none" strike="noStrike" cap="none">
                <a:solidFill>
                  <a:srgbClr val="A1245A"/>
                </a:solidFill>
                <a:latin typeface="Dosis"/>
                <a:ea typeface="Dosis"/>
                <a:cs typeface="Dosis"/>
                <a:sym typeface="Dosi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p:cSld name="CUSTOM_6">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337750" y="293450"/>
            <a:ext cx="8520600" cy="4494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500"/>
              <a:buNone/>
              <a:defRPr sz="2500" b="0"/>
            </a:lvl1pPr>
            <a:lvl2pPr lvl="1" algn="l">
              <a:lnSpc>
                <a:spcPct val="100000"/>
              </a:lnSpc>
              <a:spcBef>
                <a:spcPts val="0"/>
              </a:spcBef>
              <a:spcAft>
                <a:spcPts val="0"/>
              </a:spcAft>
              <a:buSzPts val="2500"/>
              <a:buNone/>
              <a:defRPr sz="2500" b="0"/>
            </a:lvl2pPr>
            <a:lvl3pPr lvl="2" algn="l">
              <a:lnSpc>
                <a:spcPct val="100000"/>
              </a:lnSpc>
              <a:spcBef>
                <a:spcPts val="0"/>
              </a:spcBef>
              <a:spcAft>
                <a:spcPts val="0"/>
              </a:spcAft>
              <a:buSzPts val="2500"/>
              <a:buNone/>
              <a:defRPr sz="2500" b="0"/>
            </a:lvl3pPr>
            <a:lvl4pPr lvl="3" algn="l">
              <a:lnSpc>
                <a:spcPct val="100000"/>
              </a:lnSpc>
              <a:spcBef>
                <a:spcPts val="0"/>
              </a:spcBef>
              <a:spcAft>
                <a:spcPts val="0"/>
              </a:spcAft>
              <a:buSzPts val="2500"/>
              <a:buNone/>
              <a:defRPr sz="2500" b="0"/>
            </a:lvl4pPr>
            <a:lvl5pPr lvl="4" algn="l">
              <a:lnSpc>
                <a:spcPct val="100000"/>
              </a:lnSpc>
              <a:spcBef>
                <a:spcPts val="0"/>
              </a:spcBef>
              <a:spcAft>
                <a:spcPts val="0"/>
              </a:spcAft>
              <a:buSzPts val="2500"/>
              <a:buNone/>
              <a:defRPr sz="2500" b="0"/>
            </a:lvl5pPr>
            <a:lvl6pPr lvl="5" algn="l">
              <a:lnSpc>
                <a:spcPct val="100000"/>
              </a:lnSpc>
              <a:spcBef>
                <a:spcPts val="0"/>
              </a:spcBef>
              <a:spcAft>
                <a:spcPts val="0"/>
              </a:spcAft>
              <a:buSzPts val="2500"/>
              <a:buNone/>
              <a:defRPr sz="2500" b="0"/>
            </a:lvl6pPr>
            <a:lvl7pPr lvl="6" algn="l">
              <a:lnSpc>
                <a:spcPct val="100000"/>
              </a:lnSpc>
              <a:spcBef>
                <a:spcPts val="0"/>
              </a:spcBef>
              <a:spcAft>
                <a:spcPts val="0"/>
              </a:spcAft>
              <a:buSzPts val="2500"/>
              <a:buNone/>
              <a:defRPr sz="2500" b="0"/>
            </a:lvl7pPr>
            <a:lvl8pPr lvl="7" algn="l">
              <a:lnSpc>
                <a:spcPct val="100000"/>
              </a:lnSpc>
              <a:spcBef>
                <a:spcPts val="0"/>
              </a:spcBef>
              <a:spcAft>
                <a:spcPts val="0"/>
              </a:spcAft>
              <a:buSzPts val="2500"/>
              <a:buNone/>
              <a:defRPr sz="2500" b="0"/>
            </a:lvl8pPr>
            <a:lvl9pPr lvl="8" algn="l">
              <a:lnSpc>
                <a:spcPct val="100000"/>
              </a:lnSpc>
              <a:spcBef>
                <a:spcPts val="0"/>
              </a:spcBef>
              <a:spcAft>
                <a:spcPts val="0"/>
              </a:spcAft>
              <a:buSzPts val="2500"/>
              <a:buNone/>
              <a:defRPr sz="2500" b="0"/>
            </a:lvl9pPr>
          </a:lstStyle>
          <a:p>
            <a:endParaRPr/>
          </a:p>
        </p:txBody>
      </p:sp>
      <p:pic>
        <p:nvPicPr>
          <p:cNvPr id="29" name="Google Shape;29;p5"/>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30" name="Google Shape;30;p5"/>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5"/>
          <p:cNvSpPr txBox="1">
            <a:spLocks noGrp="1"/>
          </p:cNvSpPr>
          <p:nvPr>
            <p:ph type="subTitle" idx="1"/>
          </p:nvPr>
        </p:nvSpPr>
        <p:spPr>
          <a:xfrm>
            <a:off x="337750" y="1187250"/>
            <a:ext cx="8520600" cy="35742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Dosis"/>
              <a:buNone/>
              <a:defRPr b="0" i="0" u="none" strike="noStrike" cap="none">
                <a:solidFill>
                  <a:srgbClr val="000000"/>
                </a:solidFill>
                <a:latin typeface="Dosis"/>
                <a:ea typeface="Dosis"/>
                <a:cs typeface="Dosis"/>
                <a:sym typeface="Dosis"/>
              </a:defRPr>
            </a:lvl1pPr>
            <a:lvl2pPr marR="0" lvl="1"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9pPr>
          </a:lstStyle>
          <a:p>
            <a:endParaRPr/>
          </a:p>
        </p:txBody>
      </p:sp>
      <p:sp>
        <p:nvSpPr>
          <p:cNvPr id="32" name="Google Shape;32;p5"/>
          <p:cNvSpPr txBox="1">
            <a:spLocks noGrp="1"/>
          </p:cNvSpPr>
          <p:nvPr>
            <p:ph type="subTitle" idx="2"/>
          </p:nvPr>
        </p:nvSpPr>
        <p:spPr>
          <a:xfrm>
            <a:off x="337750" y="742850"/>
            <a:ext cx="8520600" cy="30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800"/>
              <a:buFont typeface="Dosis"/>
              <a:buNone/>
              <a:defRPr sz="1800" b="0" i="0" u="none" strike="noStrike" cap="none">
                <a:solidFill>
                  <a:schemeClr val="lt2"/>
                </a:solidFill>
                <a:latin typeface="Dosis"/>
                <a:ea typeface="Dosis"/>
                <a:cs typeface="Dosis"/>
                <a:sym typeface="Dosis"/>
              </a:defRPr>
            </a:lvl1pPr>
            <a:lvl2pPr marR="0" lvl="1"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CUSTOM_6_2">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337750" y="293450"/>
            <a:ext cx="8520600" cy="449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b="0"/>
            </a:lvl1pPr>
            <a:lvl2pPr lvl="1" algn="l" rtl="0">
              <a:lnSpc>
                <a:spcPct val="100000"/>
              </a:lnSpc>
              <a:spcBef>
                <a:spcPts val="0"/>
              </a:spcBef>
              <a:spcAft>
                <a:spcPts val="0"/>
              </a:spcAft>
              <a:buSzPts val="2500"/>
              <a:buNone/>
              <a:defRPr sz="2500" b="0"/>
            </a:lvl2pPr>
            <a:lvl3pPr lvl="2" algn="l" rtl="0">
              <a:lnSpc>
                <a:spcPct val="100000"/>
              </a:lnSpc>
              <a:spcBef>
                <a:spcPts val="0"/>
              </a:spcBef>
              <a:spcAft>
                <a:spcPts val="0"/>
              </a:spcAft>
              <a:buSzPts val="2500"/>
              <a:buNone/>
              <a:defRPr sz="2500" b="0"/>
            </a:lvl3pPr>
            <a:lvl4pPr lvl="3" algn="l" rtl="0">
              <a:lnSpc>
                <a:spcPct val="100000"/>
              </a:lnSpc>
              <a:spcBef>
                <a:spcPts val="0"/>
              </a:spcBef>
              <a:spcAft>
                <a:spcPts val="0"/>
              </a:spcAft>
              <a:buSzPts val="2500"/>
              <a:buNone/>
              <a:defRPr sz="2500" b="0"/>
            </a:lvl4pPr>
            <a:lvl5pPr lvl="4" algn="l" rtl="0">
              <a:lnSpc>
                <a:spcPct val="100000"/>
              </a:lnSpc>
              <a:spcBef>
                <a:spcPts val="0"/>
              </a:spcBef>
              <a:spcAft>
                <a:spcPts val="0"/>
              </a:spcAft>
              <a:buSzPts val="2500"/>
              <a:buNone/>
              <a:defRPr sz="2500" b="0"/>
            </a:lvl5pPr>
            <a:lvl6pPr lvl="5" algn="l" rtl="0">
              <a:lnSpc>
                <a:spcPct val="100000"/>
              </a:lnSpc>
              <a:spcBef>
                <a:spcPts val="0"/>
              </a:spcBef>
              <a:spcAft>
                <a:spcPts val="0"/>
              </a:spcAft>
              <a:buSzPts val="2500"/>
              <a:buNone/>
              <a:defRPr sz="2500" b="0"/>
            </a:lvl6pPr>
            <a:lvl7pPr lvl="6" algn="l" rtl="0">
              <a:lnSpc>
                <a:spcPct val="100000"/>
              </a:lnSpc>
              <a:spcBef>
                <a:spcPts val="0"/>
              </a:spcBef>
              <a:spcAft>
                <a:spcPts val="0"/>
              </a:spcAft>
              <a:buSzPts val="2500"/>
              <a:buNone/>
              <a:defRPr sz="2500" b="0"/>
            </a:lvl7pPr>
            <a:lvl8pPr lvl="7" algn="l" rtl="0">
              <a:lnSpc>
                <a:spcPct val="100000"/>
              </a:lnSpc>
              <a:spcBef>
                <a:spcPts val="0"/>
              </a:spcBef>
              <a:spcAft>
                <a:spcPts val="0"/>
              </a:spcAft>
              <a:buSzPts val="2500"/>
              <a:buNone/>
              <a:defRPr sz="2500" b="0"/>
            </a:lvl8pPr>
            <a:lvl9pPr lvl="8" algn="l" rtl="0">
              <a:lnSpc>
                <a:spcPct val="100000"/>
              </a:lnSpc>
              <a:spcBef>
                <a:spcPts val="0"/>
              </a:spcBef>
              <a:spcAft>
                <a:spcPts val="0"/>
              </a:spcAft>
              <a:buSzPts val="2500"/>
              <a:buNone/>
              <a:defRPr sz="2500" b="0"/>
            </a:lvl9pPr>
          </a:lstStyle>
          <a:p>
            <a:endParaRPr/>
          </a:p>
        </p:txBody>
      </p:sp>
      <p:pic>
        <p:nvPicPr>
          <p:cNvPr id="35" name="Google Shape;35;p6"/>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36" name="Google Shape;36;p6"/>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6"/>
          <p:cNvSpPr txBox="1">
            <a:spLocks noGrp="1"/>
          </p:cNvSpPr>
          <p:nvPr>
            <p:ph type="subTitle" idx="1"/>
          </p:nvPr>
        </p:nvSpPr>
        <p:spPr>
          <a:xfrm>
            <a:off x="337750" y="742850"/>
            <a:ext cx="8520600" cy="30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800"/>
              <a:buFont typeface="Dosis"/>
              <a:buNone/>
              <a:defRPr sz="1800" b="0" i="0" u="none" strike="noStrike" cap="none">
                <a:solidFill>
                  <a:schemeClr val="lt2"/>
                </a:solidFill>
                <a:latin typeface="Dosis"/>
                <a:ea typeface="Dosis"/>
                <a:cs typeface="Dosis"/>
                <a:sym typeface="Dosis"/>
              </a:defRPr>
            </a:lvl1pPr>
            <a:lvl2pPr marR="0" lvl="1"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Empty">
  <p:cSld name="CUSTOM_6_2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40" name="Google Shape;40;p7"/>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mpty">
  <p:cSld name="CUSTOM_6_2_1_1">
    <p:spTree>
      <p:nvGrpSpPr>
        <p:cNvPr id="1" name="Shape 41"/>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CUSTOM_6_2">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337750" y="293450"/>
            <a:ext cx="8520600" cy="4494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b="0"/>
            </a:lvl1pPr>
            <a:lvl2pPr lvl="1" algn="l" rtl="0">
              <a:lnSpc>
                <a:spcPct val="100000"/>
              </a:lnSpc>
              <a:spcBef>
                <a:spcPts val="0"/>
              </a:spcBef>
              <a:spcAft>
                <a:spcPts val="0"/>
              </a:spcAft>
              <a:buSzPts val="2500"/>
              <a:buNone/>
              <a:defRPr sz="2500" b="0"/>
            </a:lvl2pPr>
            <a:lvl3pPr lvl="2" algn="l" rtl="0">
              <a:lnSpc>
                <a:spcPct val="100000"/>
              </a:lnSpc>
              <a:spcBef>
                <a:spcPts val="0"/>
              </a:spcBef>
              <a:spcAft>
                <a:spcPts val="0"/>
              </a:spcAft>
              <a:buSzPts val="2500"/>
              <a:buNone/>
              <a:defRPr sz="2500" b="0"/>
            </a:lvl3pPr>
            <a:lvl4pPr lvl="3" algn="l" rtl="0">
              <a:lnSpc>
                <a:spcPct val="100000"/>
              </a:lnSpc>
              <a:spcBef>
                <a:spcPts val="0"/>
              </a:spcBef>
              <a:spcAft>
                <a:spcPts val="0"/>
              </a:spcAft>
              <a:buSzPts val="2500"/>
              <a:buNone/>
              <a:defRPr sz="2500" b="0"/>
            </a:lvl4pPr>
            <a:lvl5pPr lvl="4" algn="l" rtl="0">
              <a:lnSpc>
                <a:spcPct val="100000"/>
              </a:lnSpc>
              <a:spcBef>
                <a:spcPts val="0"/>
              </a:spcBef>
              <a:spcAft>
                <a:spcPts val="0"/>
              </a:spcAft>
              <a:buSzPts val="2500"/>
              <a:buNone/>
              <a:defRPr sz="2500" b="0"/>
            </a:lvl5pPr>
            <a:lvl6pPr lvl="5" algn="l" rtl="0">
              <a:lnSpc>
                <a:spcPct val="100000"/>
              </a:lnSpc>
              <a:spcBef>
                <a:spcPts val="0"/>
              </a:spcBef>
              <a:spcAft>
                <a:spcPts val="0"/>
              </a:spcAft>
              <a:buSzPts val="2500"/>
              <a:buNone/>
              <a:defRPr sz="2500" b="0"/>
            </a:lvl6pPr>
            <a:lvl7pPr lvl="6" algn="l" rtl="0">
              <a:lnSpc>
                <a:spcPct val="100000"/>
              </a:lnSpc>
              <a:spcBef>
                <a:spcPts val="0"/>
              </a:spcBef>
              <a:spcAft>
                <a:spcPts val="0"/>
              </a:spcAft>
              <a:buSzPts val="2500"/>
              <a:buNone/>
              <a:defRPr sz="2500" b="0"/>
            </a:lvl7pPr>
            <a:lvl8pPr lvl="7" algn="l" rtl="0">
              <a:lnSpc>
                <a:spcPct val="100000"/>
              </a:lnSpc>
              <a:spcBef>
                <a:spcPts val="0"/>
              </a:spcBef>
              <a:spcAft>
                <a:spcPts val="0"/>
              </a:spcAft>
              <a:buSzPts val="2500"/>
              <a:buNone/>
              <a:defRPr sz="2500" b="0"/>
            </a:lvl8pPr>
            <a:lvl9pPr lvl="8" algn="l" rtl="0">
              <a:lnSpc>
                <a:spcPct val="100000"/>
              </a:lnSpc>
              <a:spcBef>
                <a:spcPts val="0"/>
              </a:spcBef>
              <a:spcAft>
                <a:spcPts val="0"/>
              </a:spcAft>
              <a:buSzPts val="2500"/>
              <a:buNone/>
              <a:defRPr sz="2500" b="0"/>
            </a:lvl9pPr>
          </a:lstStyle>
          <a:p>
            <a:endParaRPr/>
          </a:p>
        </p:txBody>
      </p:sp>
      <p:pic>
        <p:nvPicPr>
          <p:cNvPr id="80" name="Google Shape;80;p18"/>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81" name="Google Shape;81;p18"/>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8"/>
          <p:cNvSpPr txBox="1">
            <a:spLocks noGrp="1"/>
          </p:cNvSpPr>
          <p:nvPr>
            <p:ph type="subTitle" idx="1"/>
          </p:nvPr>
        </p:nvSpPr>
        <p:spPr>
          <a:xfrm>
            <a:off x="337750" y="742850"/>
            <a:ext cx="8520600" cy="3048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chemeClr val="lt2"/>
              </a:buClr>
              <a:buSzPts val="1800"/>
              <a:buFont typeface="Dosis"/>
              <a:buNone/>
              <a:defRPr sz="1800" b="0" i="0" u="none" strike="noStrike" cap="none">
                <a:solidFill>
                  <a:schemeClr val="lt2"/>
                </a:solidFill>
                <a:latin typeface="Dosis"/>
                <a:ea typeface="Dosis"/>
                <a:cs typeface="Dosis"/>
                <a:sym typeface="Dosis"/>
              </a:defRPr>
            </a:lvl1pPr>
            <a:lvl2pPr marR="0" lvl="1"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General Slide">
  <p:cSld name="CUSTOM_6_1">
    <p:spTree>
      <p:nvGrpSpPr>
        <p:cNvPr id="1" name="Shape 205"/>
        <p:cNvGrpSpPr/>
        <p:nvPr/>
      </p:nvGrpSpPr>
      <p:grpSpPr>
        <a:xfrm>
          <a:off x="0" y="0"/>
          <a:ext cx="0" cy="0"/>
          <a:chOff x="0" y="0"/>
          <a:chExt cx="0" cy="0"/>
        </a:xfrm>
      </p:grpSpPr>
      <p:sp>
        <p:nvSpPr>
          <p:cNvPr id="206" name="Google Shape;206;p35"/>
          <p:cNvSpPr txBox="1">
            <a:spLocks noGrp="1"/>
          </p:cNvSpPr>
          <p:nvPr>
            <p:ph type="title"/>
          </p:nvPr>
        </p:nvSpPr>
        <p:spPr>
          <a:xfrm>
            <a:off x="337750" y="209875"/>
            <a:ext cx="8520600" cy="402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2500"/>
              <a:buNone/>
              <a:defRPr sz="2500" b="0"/>
            </a:lvl1pPr>
            <a:lvl2pPr lvl="1" algn="l" rtl="0">
              <a:lnSpc>
                <a:spcPct val="100000"/>
              </a:lnSpc>
              <a:spcBef>
                <a:spcPts val="0"/>
              </a:spcBef>
              <a:spcAft>
                <a:spcPts val="0"/>
              </a:spcAft>
              <a:buSzPts val="2500"/>
              <a:buNone/>
              <a:defRPr sz="2500" b="0"/>
            </a:lvl2pPr>
            <a:lvl3pPr lvl="2" algn="l" rtl="0">
              <a:lnSpc>
                <a:spcPct val="100000"/>
              </a:lnSpc>
              <a:spcBef>
                <a:spcPts val="0"/>
              </a:spcBef>
              <a:spcAft>
                <a:spcPts val="0"/>
              </a:spcAft>
              <a:buSzPts val="2500"/>
              <a:buNone/>
              <a:defRPr sz="2500" b="0"/>
            </a:lvl3pPr>
            <a:lvl4pPr lvl="3" algn="l" rtl="0">
              <a:lnSpc>
                <a:spcPct val="100000"/>
              </a:lnSpc>
              <a:spcBef>
                <a:spcPts val="0"/>
              </a:spcBef>
              <a:spcAft>
                <a:spcPts val="0"/>
              </a:spcAft>
              <a:buSzPts val="2500"/>
              <a:buNone/>
              <a:defRPr sz="2500" b="0"/>
            </a:lvl4pPr>
            <a:lvl5pPr lvl="4" algn="l" rtl="0">
              <a:lnSpc>
                <a:spcPct val="100000"/>
              </a:lnSpc>
              <a:spcBef>
                <a:spcPts val="0"/>
              </a:spcBef>
              <a:spcAft>
                <a:spcPts val="0"/>
              </a:spcAft>
              <a:buSzPts val="2500"/>
              <a:buNone/>
              <a:defRPr sz="2500" b="0"/>
            </a:lvl5pPr>
            <a:lvl6pPr lvl="5" algn="l" rtl="0">
              <a:lnSpc>
                <a:spcPct val="100000"/>
              </a:lnSpc>
              <a:spcBef>
                <a:spcPts val="0"/>
              </a:spcBef>
              <a:spcAft>
                <a:spcPts val="0"/>
              </a:spcAft>
              <a:buSzPts val="2500"/>
              <a:buNone/>
              <a:defRPr sz="2500" b="0"/>
            </a:lvl6pPr>
            <a:lvl7pPr lvl="6" algn="l" rtl="0">
              <a:lnSpc>
                <a:spcPct val="100000"/>
              </a:lnSpc>
              <a:spcBef>
                <a:spcPts val="0"/>
              </a:spcBef>
              <a:spcAft>
                <a:spcPts val="0"/>
              </a:spcAft>
              <a:buSzPts val="2500"/>
              <a:buNone/>
              <a:defRPr sz="2500" b="0"/>
            </a:lvl7pPr>
            <a:lvl8pPr lvl="7" algn="l" rtl="0">
              <a:lnSpc>
                <a:spcPct val="100000"/>
              </a:lnSpc>
              <a:spcBef>
                <a:spcPts val="0"/>
              </a:spcBef>
              <a:spcAft>
                <a:spcPts val="0"/>
              </a:spcAft>
              <a:buSzPts val="2500"/>
              <a:buNone/>
              <a:defRPr sz="2500" b="0"/>
            </a:lvl8pPr>
            <a:lvl9pPr lvl="8" algn="l" rtl="0">
              <a:lnSpc>
                <a:spcPct val="100000"/>
              </a:lnSpc>
              <a:spcBef>
                <a:spcPts val="0"/>
              </a:spcBef>
              <a:spcAft>
                <a:spcPts val="0"/>
              </a:spcAft>
              <a:buSzPts val="2500"/>
              <a:buNone/>
              <a:defRPr sz="2500" b="0"/>
            </a:lvl9pPr>
          </a:lstStyle>
          <a:p>
            <a:endParaRPr/>
          </a:p>
        </p:txBody>
      </p:sp>
      <p:pic>
        <p:nvPicPr>
          <p:cNvPr id="207" name="Google Shape;207;p35"/>
          <p:cNvPicPr preferRelativeResize="0"/>
          <p:nvPr/>
        </p:nvPicPr>
        <p:blipFill rotWithShape="1">
          <a:blip r:embed="rId2">
            <a:alphaModFix/>
          </a:blip>
          <a:srcRect/>
          <a:stretch/>
        </p:blipFill>
        <p:spPr>
          <a:xfrm>
            <a:off x="8657175" y="4684900"/>
            <a:ext cx="402175" cy="402175"/>
          </a:xfrm>
          <a:prstGeom prst="rect">
            <a:avLst/>
          </a:prstGeom>
          <a:noFill/>
          <a:ln>
            <a:noFill/>
          </a:ln>
        </p:spPr>
      </p:pic>
      <p:sp>
        <p:nvSpPr>
          <p:cNvPr id="208" name="Google Shape;208;p35"/>
          <p:cNvSpPr/>
          <p:nvPr/>
        </p:nvSpPr>
        <p:spPr>
          <a:xfrm>
            <a:off x="0" y="0"/>
            <a:ext cx="72600" cy="5143500"/>
          </a:xfrm>
          <a:prstGeom prst="rect">
            <a:avLst/>
          </a:prstGeom>
          <a:solidFill>
            <a:schemeClr val="l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5"/>
          <p:cNvSpPr txBox="1">
            <a:spLocks noGrp="1"/>
          </p:cNvSpPr>
          <p:nvPr>
            <p:ph type="subTitle" idx="1"/>
          </p:nvPr>
        </p:nvSpPr>
        <p:spPr>
          <a:xfrm>
            <a:off x="337750" y="1114675"/>
            <a:ext cx="8520600" cy="36075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1pPr>
            <a:lvl2pPr marR="0" lvl="1"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100"/>
              <a:buFont typeface="Dosis"/>
              <a:buNone/>
              <a:defRPr sz="1100" b="0" i="0" u="none" strike="noStrike" cap="none">
                <a:solidFill>
                  <a:srgbClr val="000000"/>
                </a:solidFill>
                <a:latin typeface="Dosis"/>
                <a:ea typeface="Dosis"/>
                <a:cs typeface="Dosis"/>
                <a:sym typeface="Dosis"/>
              </a:defRPr>
            </a:lvl9pPr>
          </a:lstStyle>
          <a:p>
            <a:endParaRPr/>
          </a:p>
        </p:txBody>
      </p:sp>
      <p:sp>
        <p:nvSpPr>
          <p:cNvPr id="210" name="Google Shape;210;p35"/>
          <p:cNvSpPr txBox="1">
            <a:spLocks noGrp="1"/>
          </p:cNvSpPr>
          <p:nvPr>
            <p:ph type="subTitle" idx="2"/>
          </p:nvPr>
        </p:nvSpPr>
        <p:spPr>
          <a:xfrm>
            <a:off x="337750" y="612050"/>
            <a:ext cx="8520600" cy="318600"/>
          </a:xfrm>
          <a:prstGeom prst="rect">
            <a:avLst/>
          </a:prstGeom>
          <a:noFill/>
          <a:ln>
            <a:noFill/>
          </a:ln>
        </p:spPr>
        <p:txBody>
          <a:bodyPr spcFirstLastPara="1" wrap="square" lIns="91425" tIns="91425" rIns="91425" bIns="91425" anchor="ctr" anchorCtr="0">
            <a:noAutofit/>
          </a:bodyPr>
          <a:lstStyle>
            <a:lvl1pPr marR="0" lvl="0" rtl="0">
              <a:lnSpc>
                <a:spcPct val="100000"/>
              </a:lnSpc>
              <a:spcBef>
                <a:spcPts val="0"/>
              </a:spcBef>
              <a:spcAft>
                <a:spcPts val="0"/>
              </a:spcAft>
              <a:buClr>
                <a:schemeClr val="lt2"/>
              </a:buClr>
              <a:buSzPts val="1800"/>
              <a:buFont typeface="Dosis"/>
              <a:buNone/>
              <a:defRPr sz="1800" b="0" i="0" u="none" strike="noStrike" cap="none">
                <a:solidFill>
                  <a:schemeClr val="lt2"/>
                </a:solidFill>
                <a:latin typeface="Dosis"/>
                <a:ea typeface="Dosis"/>
                <a:cs typeface="Dosis"/>
                <a:sym typeface="Dosis"/>
              </a:defRPr>
            </a:lvl1pPr>
            <a:lvl2pPr marR="0" lvl="1"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2pPr>
            <a:lvl3pPr marR="0" lvl="2"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3pPr>
            <a:lvl4pPr marR="0" lvl="3"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4pPr>
            <a:lvl5pPr marR="0" lvl="4"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5pPr>
            <a:lvl6pPr marR="0" lvl="5"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6pPr>
            <a:lvl7pPr marR="0" lvl="6"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7pPr>
            <a:lvl8pPr marR="0" lvl="7"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8pPr>
            <a:lvl9pPr marR="0" lvl="8" algn="l" rtl="0">
              <a:lnSpc>
                <a:spcPct val="100000"/>
              </a:lnSpc>
              <a:spcBef>
                <a:spcPts val="0"/>
              </a:spcBef>
              <a:spcAft>
                <a:spcPts val="0"/>
              </a:spcAft>
              <a:buClr>
                <a:srgbClr val="000000"/>
              </a:buClr>
              <a:buSzPts val="1400"/>
              <a:buFont typeface="Dosis"/>
              <a:buNone/>
              <a:defRPr sz="1400" b="0" i="0" u="none" strike="noStrike" cap="none">
                <a:solidFill>
                  <a:srgbClr val="000000"/>
                </a:solidFill>
                <a:latin typeface="Dosis"/>
                <a:ea typeface="Dosis"/>
                <a:cs typeface="Dosis"/>
                <a:sym typeface="Dosi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
        <p:nvSpPr>
          <p:cNvPr id="7" name="Google Shape;7;p1"/>
          <p:cNvSpPr txBox="1">
            <a:spLocks noGrp="1"/>
          </p:cNvSpPr>
          <p:nvPr>
            <p:ph type="title" idx="2"/>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000"/>
              <a:buFont typeface="Dosis"/>
              <a:buNone/>
              <a:defRPr sz="2000" b="0"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
        <p:nvSpPr>
          <p:cNvPr id="52" name="Google Shape;52;p13"/>
          <p:cNvSpPr txBox="1">
            <a:spLocks noGrp="1"/>
          </p:cNvSpPr>
          <p:nvPr>
            <p:ph type="title" idx="2"/>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000"/>
              <a:buFont typeface="Dosis"/>
              <a:buNone/>
              <a:defRPr sz="2000" b="0"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6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1"/>
        <p:cNvGrpSpPr/>
        <p:nvPr/>
      </p:nvGrpSpPr>
      <p:grpSpPr>
        <a:xfrm>
          <a:off x="0" y="0"/>
          <a:ext cx="0" cy="0"/>
          <a:chOff x="0" y="0"/>
          <a:chExt cx="0" cy="0"/>
        </a:xfrm>
      </p:grpSpPr>
      <p:sp>
        <p:nvSpPr>
          <p:cNvPr id="102" name="Google Shape;102;p2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
        <p:nvSpPr>
          <p:cNvPr id="103" name="Google Shape;103;p23"/>
          <p:cNvSpPr txBox="1">
            <a:spLocks noGrp="1"/>
          </p:cNvSpPr>
          <p:nvPr>
            <p:ph type="title" idx="2"/>
          </p:nvPr>
        </p:nvSpPr>
        <p:spPr>
          <a:xfrm>
            <a:off x="311700" y="12832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000"/>
              <a:buFont typeface="Dosis"/>
              <a:buNone/>
              <a:defRPr sz="2000" b="0"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1" i="0" u="none" strike="noStrike" cap="none">
                <a:solidFill>
                  <a:schemeClr val="dk1"/>
                </a:solidFill>
                <a:latin typeface="Dosis"/>
                <a:ea typeface="Dosis"/>
                <a:cs typeface="Dosis"/>
                <a:sym typeface="Dosis"/>
              </a:defRPr>
            </a:lvl9pPr>
          </a:lstStyle>
          <a:p>
            <a:endParaRPr/>
          </a:p>
        </p:txBody>
      </p:sp>
    </p:spTree>
  </p:cSld>
  <p:clrMap bg1="lt1" tx1="dk1" bg2="dk2" tx2="lt2" accent1="accent1" accent2="accent2" accent3="accent3" accent4="accent4" accent5="accent5" accent6="accent6" hlink="hlink" folHlink="folHlink"/>
  <p:sldLayoutIdLst>
    <p:sldLayoutId id="214748367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4.svg"/><Relationship Id="rId7"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19.png"/><Relationship Id="rId7" Type="http://schemas.openxmlformats.org/officeDocument/2006/relationships/image" Target="../media/image26.png"/><Relationship Id="rId12" Type="http://schemas.openxmlformats.org/officeDocument/2006/relationships/image" Target="../media/image31.svg"/><Relationship Id="rId2" Type="http://schemas.openxmlformats.org/officeDocument/2006/relationships/image" Target="../media/image18.png"/><Relationship Id="rId1" Type="http://schemas.openxmlformats.org/officeDocument/2006/relationships/slideLayout" Target="../slideLayouts/slideLayout4.xml"/><Relationship Id="rId6" Type="http://schemas.openxmlformats.org/officeDocument/2006/relationships/image" Target="../media/image22.png"/><Relationship Id="rId11" Type="http://schemas.openxmlformats.org/officeDocument/2006/relationships/image" Target="../media/image30.png"/><Relationship Id="rId5" Type="http://schemas.openxmlformats.org/officeDocument/2006/relationships/image" Target="../media/image21.png"/><Relationship Id="rId15" Type="http://schemas.openxmlformats.org/officeDocument/2006/relationships/image" Target="../media/image14.svg"/><Relationship Id="rId10" Type="http://schemas.openxmlformats.org/officeDocument/2006/relationships/image" Target="../media/image29.svg"/><Relationship Id="rId4" Type="http://schemas.openxmlformats.org/officeDocument/2006/relationships/image" Target="../media/image20.png"/><Relationship Id="rId9" Type="http://schemas.openxmlformats.org/officeDocument/2006/relationships/image" Target="../media/image28.png"/><Relationship Id="rId1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sv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45.svg"/><Relationship Id="rId2" Type="http://schemas.openxmlformats.org/officeDocument/2006/relationships/image" Target="../media/image34.png"/><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svg"/><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10.png"/><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3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2.png"/></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2.png"/></Relationships>
</file>

<file path=ppt/slides/_rels/slide4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2.png"/></Relationships>
</file>

<file path=ppt/slides/_rels/slide4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2.png"/></Relationships>
</file>

<file path=ppt/slides/_rels/slide4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4.png"/><Relationship Id="rId9" Type="http://schemas.openxmlformats.org/officeDocument/2006/relationships/image" Target="../media/image62.png"/></Relationships>
</file>

<file path=ppt/slides/_rels/slide44.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3.png"/><Relationship Id="rId4" Type="http://schemas.openxmlformats.org/officeDocument/2006/relationships/image" Target="../media/image54.png"/><Relationship Id="rId9" Type="http://schemas.openxmlformats.org/officeDocument/2006/relationships/image" Target="../media/image60.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1.xml"/><Relationship Id="rId1" Type="http://schemas.openxmlformats.org/officeDocument/2006/relationships/slideLayout" Target="../slideLayouts/slideLayout8.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69.pn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25.png"/><Relationship Id="rId5" Type="http://schemas.openxmlformats.org/officeDocument/2006/relationships/image" Target="../media/image68.png"/><Relationship Id="rId4" Type="http://schemas.openxmlformats.org/officeDocument/2006/relationships/image" Target="../media/image67.png"/></Relationships>
</file>

<file path=ppt/slides/_rels/slide4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6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54.png"/><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63.png"/></Relationships>
</file>

<file path=ppt/slides/_rels/slide5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3.png"/><Relationship Id="rId7"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4.png"/><Relationship Id="rId9" Type="http://schemas.openxmlformats.org/officeDocument/2006/relationships/image" Target="../media/image63.png"/></Relationships>
</file>

<file path=ppt/slides/_rels/slide53.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63.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76.png"/><Relationship Id="rId3" Type="http://schemas.openxmlformats.org/officeDocument/2006/relationships/image" Target="../media/image70.png"/><Relationship Id="rId7" Type="http://schemas.openxmlformats.org/officeDocument/2006/relationships/image" Target="../media/image72.png"/><Relationship Id="rId12" Type="http://schemas.openxmlformats.org/officeDocument/2006/relationships/image" Target="../media/image75.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5.png"/><Relationship Id="rId11" Type="http://schemas.openxmlformats.org/officeDocument/2006/relationships/image" Target="../media/image74.png"/><Relationship Id="rId5" Type="http://schemas.openxmlformats.org/officeDocument/2006/relationships/image" Target="../media/image66.png"/><Relationship Id="rId15" Type="http://schemas.openxmlformats.org/officeDocument/2006/relationships/image" Target="../media/image78.png"/><Relationship Id="rId10" Type="http://schemas.openxmlformats.org/officeDocument/2006/relationships/image" Target="../media/image73.png"/><Relationship Id="rId4" Type="http://schemas.openxmlformats.org/officeDocument/2006/relationships/image" Target="../media/image71.png"/><Relationship Id="rId9" Type="http://schemas.openxmlformats.org/officeDocument/2006/relationships/image" Target="../media/image11.png"/><Relationship Id="rId14" Type="http://schemas.openxmlformats.org/officeDocument/2006/relationships/image" Target="../media/image77.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9.xml"/><Relationship Id="rId1" Type="http://schemas.openxmlformats.org/officeDocument/2006/relationships/slideLayout" Target="../slideLayouts/slideLayout9.xml"/><Relationship Id="rId5" Type="http://schemas.openxmlformats.org/officeDocument/2006/relationships/image" Target="../media/image81.png"/><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83.pn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4.png"/><Relationship Id="rId18" Type="http://schemas.openxmlformats.org/officeDocument/2006/relationships/image" Target="../media/image89.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64.png"/><Relationship Id="rId17" Type="http://schemas.openxmlformats.org/officeDocument/2006/relationships/image" Target="../media/image88.png"/><Relationship Id="rId2" Type="http://schemas.openxmlformats.org/officeDocument/2006/relationships/notesSlide" Target="../notesSlides/notesSlide41.xml"/><Relationship Id="rId16" Type="http://schemas.openxmlformats.org/officeDocument/2006/relationships/image" Target="../media/image87.png"/><Relationship Id="rId1" Type="http://schemas.openxmlformats.org/officeDocument/2006/relationships/slideLayout" Target="../slideLayouts/slideLayout8.xml"/><Relationship Id="rId6" Type="http://schemas.openxmlformats.org/officeDocument/2006/relationships/image" Target="../media/image36.png"/><Relationship Id="rId11" Type="http://schemas.openxmlformats.org/officeDocument/2006/relationships/image" Target="../media/image38.png"/><Relationship Id="rId5" Type="http://schemas.openxmlformats.org/officeDocument/2006/relationships/image" Target="../media/image35.png"/><Relationship Id="rId15" Type="http://schemas.openxmlformats.org/officeDocument/2006/relationships/image" Target="../media/image86.png"/><Relationship Id="rId10" Type="http://schemas.openxmlformats.org/officeDocument/2006/relationships/image" Target="../media/image25.png"/><Relationship Id="rId19" Type="http://schemas.openxmlformats.org/officeDocument/2006/relationships/image" Target="../media/image90.png"/><Relationship Id="rId4" Type="http://schemas.openxmlformats.org/officeDocument/2006/relationships/image" Target="../media/image34.png"/><Relationship Id="rId9" Type="http://schemas.openxmlformats.org/officeDocument/2006/relationships/image" Target="../media/image66.png"/><Relationship Id="rId14" Type="http://schemas.openxmlformats.org/officeDocument/2006/relationships/image" Target="../media/image85.png"/></Relationships>
</file>

<file path=ppt/slides/_rels/slide58.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63.png"/></Relationships>
</file>

<file path=ppt/slides/_rels/slide5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3.png"/><Relationship Id="rId7" Type="http://schemas.openxmlformats.org/officeDocument/2006/relationships/image" Target="../media/image58.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9"/>
          <p:cNvSpPr txBox="1">
            <a:spLocks noGrp="1"/>
          </p:cNvSpPr>
          <p:nvPr>
            <p:ph type="title"/>
          </p:nvPr>
        </p:nvSpPr>
        <p:spPr>
          <a:xfrm>
            <a:off x="676750" y="1289425"/>
            <a:ext cx="83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dirty="0"/>
              <a:t>Project Velocity</a:t>
            </a:r>
            <a:endParaRPr dirty="0"/>
          </a:p>
        </p:txBody>
      </p:sp>
      <p:sp>
        <p:nvSpPr>
          <p:cNvPr id="47" name="Google Shape;47;p9"/>
          <p:cNvSpPr txBox="1">
            <a:spLocks noGrp="1"/>
          </p:cNvSpPr>
          <p:nvPr>
            <p:ph type="title"/>
          </p:nvPr>
        </p:nvSpPr>
        <p:spPr>
          <a:xfrm>
            <a:off x="676750" y="3588817"/>
            <a:ext cx="830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IT" sz="1200" dirty="0"/>
              <a:t>Autore: Lorenzo Dentis</a:t>
            </a:r>
            <a:br>
              <a:rPr lang="it-IT" sz="1200" dirty="0"/>
            </a:br>
            <a:r>
              <a:rPr lang="it-IT" sz="1200" dirty="0"/>
              <a:t>Relatore: Giovanna Petrone</a:t>
            </a:r>
            <a:endParaRPr sz="1200" dirty="0"/>
          </a:p>
        </p:txBody>
      </p:sp>
      <p:sp>
        <p:nvSpPr>
          <p:cNvPr id="3" name="Rettangolo 2">
            <a:extLst>
              <a:ext uri="{FF2B5EF4-FFF2-40B4-BE49-F238E27FC236}">
                <a16:creationId xmlns:a16="http://schemas.microsoft.com/office/drawing/2014/main" id="{45E27C16-68C4-C62F-39AF-B023E22E3A0E}"/>
              </a:ext>
            </a:extLst>
          </p:cNvPr>
          <p:cNvSpPr/>
          <p:nvPr/>
        </p:nvSpPr>
        <p:spPr>
          <a:xfrm>
            <a:off x="7444154" y="4560277"/>
            <a:ext cx="1534796" cy="42203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4" name="Immagine 3" descr="Immagine che contiene testo, emblema, simbolo, logo">
            <a:extLst>
              <a:ext uri="{FF2B5EF4-FFF2-40B4-BE49-F238E27FC236}">
                <a16:creationId xmlns:a16="http://schemas.microsoft.com/office/drawing/2014/main" id="{D81C7A1E-3579-AA4A-7283-7CCDAA4D342E}"/>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2403" b="96512" l="21154" r="75481">
                        <a14:foregroundMark x1="34856" y1="53876" x2="36779" y2="58140"/>
                        <a14:foregroundMark x1="29327" y1="81395" x2="41827" y2="57752"/>
                        <a14:foregroundMark x1="41827" y1="57752" x2="48197" y2="16085"/>
                        <a14:foregroundMark x1="48197" y1="16085" x2="54207" y2="17636"/>
                        <a14:foregroundMark x1="45313" y1="63953" x2="54567" y2="39729"/>
                        <a14:foregroundMark x1="54567" y1="39729" x2="48317" y2="29651"/>
                        <a14:foregroundMark x1="32091" y1="88372" x2="24760" y2="69767"/>
                        <a14:foregroundMark x1="24760" y1="69767" x2="22837" y2="50194"/>
                        <a14:foregroundMark x1="22837" y1="50194" x2="29567" y2="25581"/>
                        <a14:foregroundMark x1="29567" y1="25581" x2="40986" y2="13566"/>
                        <a14:foregroundMark x1="40986" y1="13566" x2="58053" y2="13372"/>
                        <a14:foregroundMark x1="58053" y1="13372" x2="72236" y2="33527"/>
                        <a14:foregroundMark x1="72236" y1="33527" x2="76442" y2="60078"/>
                        <a14:foregroundMark x1="76442" y1="60078" x2="72115" y2="78682"/>
                        <a14:foregroundMark x1="72115" y1="78682" x2="60938" y2="91473"/>
                        <a14:foregroundMark x1="60938" y1="91473" x2="45673" y2="95155"/>
                        <a14:foregroundMark x1="45673" y1="95155" x2="31370" y2="86434"/>
                        <a14:foregroundMark x1="28486" y1="81008" x2="21995" y2="58527"/>
                        <a14:foregroundMark x1="21995" y1="58527" x2="24760" y2="35078"/>
                        <a14:foregroundMark x1="24760" y1="35078" x2="25962" y2="32171"/>
                        <a14:foregroundMark x1="24399" y1="34496" x2="21394" y2="54070"/>
                        <a14:foregroundMark x1="21394" y1="54070" x2="24038" y2="68798"/>
                        <a14:foregroundMark x1="25120" y1="68217" x2="25481" y2="47481"/>
                        <a14:foregroundMark x1="25481" y1="47481" x2="30649" y2="25194"/>
                        <a14:foregroundMark x1="30649" y1="25194" x2="57212" y2="11822"/>
                        <a14:foregroundMark x1="57212" y1="11822" x2="76803" y2="49612"/>
                        <a14:foregroundMark x1="76803" y1="49612" x2="74399" y2="72093"/>
                        <a14:foregroundMark x1="74399" y1="72093" x2="60216" y2="91667"/>
                        <a14:foregroundMark x1="60216" y1="91667" x2="47476" y2="96899"/>
                        <a14:foregroundMark x1="47476" y1="96899" x2="49279" y2="60853"/>
                        <a14:foregroundMark x1="49279" y1="60853" x2="36899" y2="72287"/>
                        <a14:foregroundMark x1="36899" y1="72287" x2="35457" y2="63953"/>
                        <a14:foregroundMark x1="25962" y1="66473" x2="25120" y2="66667"/>
                        <a14:foregroundMark x1="33293" y1="82752" x2="32572" y2="83333"/>
                        <a14:foregroundMark x1="34135" y1="85853" x2="35938" y2="81977"/>
                        <a14:foregroundMark x1="30048" y1="82364" x2="33053" y2="84690"/>
                        <a14:foregroundMark x1="33413" y1="86822" x2="31490" y2="83915"/>
                        <a14:foregroundMark x1="37019" y1="75969" x2="35457" y2="73062"/>
                        <a14:foregroundMark x1="39303" y1="75000" x2="39303" y2="75000"/>
                        <a14:foregroundMark x1="39784" y1="74806" x2="39784" y2="74806"/>
                        <a14:foregroundMark x1="41106" y1="74806" x2="41106" y2="74806"/>
                        <a14:foregroundMark x1="41226" y1="74806" x2="42308" y2="75388"/>
                        <a14:foregroundMark x1="42308" y1="75388" x2="42308" y2="75388"/>
                        <a14:foregroundMark x1="43149" y1="75388" x2="43750" y2="75000"/>
                        <a14:foregroundMark x1="44111" y1="74419" x2="44111" y2="74419"/>
                        <a14:foregroundMark x1="45553" y1="76163" x2="47115" y2="82946"/>
                        <a14:foregroundMark x1="48678" y1="83333" x2="50120" y2="83915"/>
                        <a14:foregroundMark x1="50841" y1="82171" x2="50841" y2="82171"/>
                        <a14:foregroundMark x1="50841" y1="79651" x2="50841" y2="79651"/>
                        <a14:foregroundMark x1="51563" y1="79264" x2="52284" y2="79264"/>
                        <a14:foregroundMark x1="51683" y1="79651" x2="50962" y2="79845"/>
                        <a14:foregroundMark x1="45673" y1="81395" x2="41827" y2="84690"/>
                        <a14:foregroundMark x1="40505" y1="84109" x2="41106" y2="83333"/>
                        <a14:foregroundMark x1="52284" y1="70155" x2="55288" y2="68992"/>
                        <a14:foregroundMark x1="56731" y1="69380" x2="57212" y2="72093"/>
                        <a14:foregroundMark x1="55409" y1="74225" x2="55048" y2="75000"/>
                        <a14:foregroundMark x1="56010" y1="65310" x2="56010" y2="64535"/>
                        <a14:foregroundMark x1="54567" y1="62791" x2="54688" y2="61047"/>
                        <a14:foregroundMark x1="55048" y1="59302" x2="55048" y2="59302"/>
                        <a14:foregroundMark x1="52764" y1="64147" x2="52284" y2="64729"/>
                        <a14:foregroundMark x1="52404" y1="59109" x2="53966" y2="57558"/>
                        <a14:foregroundMark x1="54567" y1="57558" x2="57452" y2="58527"/>
                        <a14:foregroundMark x1="58654" y1="57946" x2="58654" y2="57946"/>
                        <a14:foregroundMark x1="59135" y1="59302" x2="58053" y2="68411"/>
                        <a14:foregroundMark x1="56731" y1="73256" x2="57452" y2="70930"/>
                        <a14:foregroundMark x1="59135" y1="62209" x2="59135" y2="62209"/>
                        <a14:foregroundMark x1="60216" y1="68992" x2="59856" y2="75000"/>
                        <a14:foregroundMark x1="58654" y1="76163" x2="58654" y2="76163"/>
                        <a14:foregroundMark x1="58654" y1="75000" x2="60577" y2="74225"/>
                        <a14:foregroundMark x1="61779" y1="70930" x2="62380" y2="70155"/>
                        <a14:foregroundMark x1="62139" y1="68411" x2="62139" y2="68411"/>
                        <a14:foregroundMark x1="66587" y1="69380" x2="67548" y2="69574"/>
                        <a14:foregroundMark x1="68750" y1="70930" x2="68750" y2="72674"/>
                        <a14:foregroundMark x1="67668" y1="73256" x2="68750" y2="73837"/>
                        <a14:foregroundMark x1="69471" y1="73837" x2="69471" y2="73837"/>
                        <a14:foregroundMark x1="69832" y1="75000" x2="69832" y2="75000"/>
                        <a14:foregroundMark x1="69952" y1="70155" x2="70673" y2="68411"/>
                        <a14:foregroundMark x1="70913" y1="67054" x2="70913" y2="67054"/>
                        <a14:foregroundMark x1="71394" y1="65504" x2="71394" y2="65504"/>
                        <a14:foregroundMark x1="71394" y1="63372" x2="72115" y2="62984"/>
                        <a14:foregroundMark x1="72115" y1="62403" x2="72115" y2="62403"/>
                        <a14:foregroundMark x1="72476" y1="61822" x2="72596" y2="61047"/>
                        <a14:foregroundMark x1="72596" y1="60659" x2="72596" y2="60659"/>
                        <a14:foregroundMark x1="72596" y1="59884" x2="72837" y2="58140"/>
                        <a14:foregroundMark x1="72837" y1="56395" x2="72837" y2="56395"/>
                        <a14:foregroundMark x1="72596" y1="55233" x2="72596" y2="55233"/>
                        <a14:foregroundMark x1="72596" y1="54651" x2="72596" y2="54651"/>
                        <a14:foregroundMark x1="72596" y1="53488" x2="72837" y2="52519"/>
                        <a14:foregroundMark x1="72837" y1="51938" x2="72837" y2="51938"/>
                        <a14:foregroundMark x1="72596" y1="50388" x2="72596" y2="50388"/>
                        <a14:foregroundMark x1="72236" y1="48643" x2="72236" y2="48643"/>
                        <a14:foregroundMark x1="72115" y1="46512" x2="72476" y2="45543"/>
                        <a14:foregroundMark x1="72476" y1="44961" x2="72476" y2="44961"/>
                        <a14:foregroundMark x1="72476" y1="44961" x2="72476" y2="44961"/>
                        <a14:foregroundMark x1="74279" y1="49806" x2="74760" y2="51357"/>
                        <a14:foregroundMark x1="75000" y1="53101" x2="75120" y2="55039"/>
                        <a14:foregroundMark x1="75361" y1="55814" x2="75481" y2="57558"/>
                        <a14:foregroundMark x1="75361" y1="59109" x2="74760" y2="62791"/>
                        <a14:foregroundMark x1="73678" y1="67054" x2="73558" y2="70155"/>
                        <a14:foregroundMark x1="73197" y1="70930" x2="73197" y2="72481"/>
                        <a14:foregroundMark x1="72837" y1="73256" x2="72115" y2="74419"/>
                        <a14:foregroundMark x1="71755" y1="74806" x2="71755" y2="74806"/>
                        <a14:foregroundMark x1="50962" y1="12791" x2="50962" y2="12791"/>
                        <a14:foregroundMark x1="50361" y1="12403" x2="50361" y2="12403"/>
                        <a14:foregroundMark x1="54688" y1="31783" x2="54688" y2="31783"/>
                        <a14:foregroundMark x1="54928" y1="33333" x2="54928" y2="34496"/>
                        <a14:foregroundMark x1="54567" y1="36628" x2="52284" y2="38372"/>
                        <a14:foregroundMark x1="47115" y1="37597" x2="44952" y2="37597"/>
                        <a14:foregroundMark x1="44111" y1="35853" x2="43389" y2="35078"/>
                        <a14:foregroundMark x1="43149" y1="33333" x2="43149" y2="32364"/>
                        <a14:foregroundMark x1="43029" y1="31008" x2="43029" y2="31008"/>
                        <a14:foregroundMark x1="46635" y1="35853" x2="47957" y2="40504"/>
                        <a14:foregroundMark x1="48197" y1="42636" x2="48317" y2="46705"/>
                        <a14:foregroundMark x1="48197" y1="47287" x2="47596" y2="49225"/>
                        <a14:foregroundMark x1="47476" y1="49225" x2="47476" y2="49225"/>
                        <a14:foregroundMark x1="47236" y1="49225" x2="47236" y2="49225"/>
                        <a14:foregroundMark x1="47236" y1="49806" x2="47236" y2="52519"/>
                        <a14:foregroundMark x1="47476" y1="52519" x2="47596" y2="53488"/>
                        <a14:foregroundMark x1="47596" y1="55620" x2="47596" y2="55620"/>
                        <a14:foregroundMark x1="43870" y1="56202" x2="43149" y2="56783"/>
                        <a14:foregroundMark x1="42909" y1="67248" x2="43510" y2="77326"/>
                        <a14:foregroundMark x1="46034" y1="76744" x2="46034" y2="76744"/>
                      </a14:backgroundRemoval>
                    </a14:imgEffect>
                    <a14:imgEffect>
                      <a14:colorTemperature colorTemp="3622"/>
                    </a14:imgEffect>
                    <a14:imgEffect>
                      <a14:saturation sat="400000"/>
                    </a14:imgEffect>
                  </a14:imgLayer>
                </a14:imgProps>
              </a:ext>
            </a:extLst>
          </a:blip>
          <a:srcRect l="21223" t="8982" r="22925" b="1247"/>
          <a:stretch/>
        </p:blipFill>
        <p:spPr>
          <a:xfrm>
            <a:off x="6151418" y="581891"/>
            <a:ext cx="2182091" cy="2175164"/>
          </a:xfrm>
          <a:prstGeom prst="rect">
            <a:avLst/>
          </a:prstGeom>
        </p:spPr>
      </p:pic>
      <p:sp>
        <p:nvSpPr>
          <p:cNvPr id="5" name="Google Shape;47;p9">
            <a:extLst>
              <a:ext uri="{FF2B5EF4-FFF2-40B4-BE49-F238E27FC236}">
                <a16:creationId xmlns:a16="http://schemas.microsoft.com/office/drawing/2014/main" id="{291975F0-2CF7-024F-E3FB-106805A6EB36}"/>
              </a:ext>
            </a:extLst>
          </p:cNvPr>
          <p:cNvSpPr txBox="1">
            <a:spLocks/>
          </p:cNvSpPr>
          <p:nvPr/>
        </p:nvSpPr>
        <p:spPr>
          <a:xfrm>
            <a:off x="676750" y="2097096"/>
            <a:ext cx="4645527"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Dosis"/>
              <a:buNone/>
              <a:defRPr sz="2500" b="0" i="0" u="none" strike="noStrike" cap="none">
                <a:solidFill>
                  <a:schemeClr val="dk1"/>
                </a:solidFill>
                <a:latin typeface="Dosis"/>
                <a:ea typeface="Dosis"/>
                <a:cs typeface="Dosis"/>
                <a:sym typeface="Dosis"/>
              </a:defRPr>
            </a:lvl1pPr>
            <a:lvl2pPr marR="0" lvl="1"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2pPr>
            <a:lvl3pPr marR="0" lvl="2"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3pPr>
            <a:lvl4pPr marR="0" lvl="3"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4pPr>
            <a:lvl5pPr marR="0" lvl="4"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5pPr>
            <a:lvl6pPr marR="0" lvl="5"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6pPr>
            <a:lvl7pPr marR="0" lvl="6"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7pPr>
            <a:lvl8pPr marR="0" lvl="7"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8pPr>
            <a:lvl9pPr marR="0" lvl="8" algn="l" rtl="0">
              <a:lnSpc>
                <a:spcPct val="100000"/>
              </a:lnSpc>
              <a:spcBef>
                <a:spcPts val="0"/>
              </a:spcBef>
              <a:spcAft>
                <a:spcPts val="0"/>
              </a:spcAft>
              <a:buClr>
                <a:schemeClr val="dk1"/>
              </a:buClr>
              <a:buSzPts val="2800"/>
              <a:buFont typeface="Dosis"/>
              <a:buNone/>
              <a:defRPr sz="2800" b="0" i="0" u="none" strike="noStrike" cap="none">
                <a:solidFill>
                  <a:schemeClr val="dk1"/>
                </a:solidFill>
                <a:latin typeface="Dosis"/>
                <a:ea typeface="Dosis"/>
                <a:cs typeface="Dosis"/>
                <a:sym typeface="Dosis"/>
              </a:defRPr>
            </a:lvl9pPr>
          </a:lstStyle>
          <a:p>
            <a:pPr>
              <a:buSzPts val="1100"/>
              <a:buFont typeface="Arial"/>
              <a:buNone/>
            </a:pPr>
            <a:r>
              <a:rPr lang="it-IT" sz="1600" dirty="0"/>
              <a:t>Aggiornamento di un sistema legacy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40CBC1-C348-976E-99E8-D8CCAB2E018F}"/>
              </a:ext>
            </a:extLst>
          </p:cNvPr>
          <p:cNvSpPr>
            <a:spLocks noGrp="1"/>
          </p:cNvSpPr>
          <p:nvPr>
            <p:ph type="title"/>
          </p:nvPr>
        </p:nvSpPr>
        <p:spPr>
          <a:xfrm>
            <a:off x="1420090" y="293450"/>
            <a:ext cx="7438259" cy="449400"/>
          </a:xfrm>
        </p:spPr>
        <p:txBody>
          <a:bodyPr/>
          <a:lstStyle/>
          <a:p>
            <a:r>
              <a:rPr lang="it-IT" dirty="0"/>
              <a:t>Kafka</a:t>
            </a:r>
          </a:p>
        </p:txBody>
      </p:sp>
      <p:sp>
        <p:nvSpPr>
          <p:cNvPr id="4" name="Sottotitolo 3">
            <a:extLst>
              <a:ext uri="{FF2B5EF4-FFF2-40B4-BE49-F238E27FC236}">
                <a16:creationId xmlns:a16="http://schemas.microsoft.com/office/drawing/2014/main" id="{4870D562-AD05-A073-2CBB-7CB5B9966A0B}"/>
              </a:ext>
            </a:extLst>
          </p:cNvPr>
          <p:cNvSpPr>
            <a:spLocks noGrp="1"/>
          </p:cNvSpPr>
          <p:nvPr>
            <p:ph type="subTitle" idx="2"/>
          </p:nvPr>
        </p:nvSpPr>
        <p:spPr>
          <a:xfrm>
            <a:off x="1420090" y="742850"/>
            <a:ext cx="7438259" cy="304800"/>
          </a:xfrm>
        </p:spPr>
        <p:txBody>
          <a:bodyPr/>
          <a:lstStyle/>
          <a:p>
            <a:r>
              <a:rPr lang="it-IT" dirty="0"/>
              <a:t>Event </a:t>
            </a:r>
            <a:r>
              <a:rPr lang="it-IT" dirty="0" err="1"/>
              <a:t>queue</a:t>
            </a:r>
            <a:r>
              <a:rPr lang="it-IT" dirty="0"/>
              <a:t> &amp; stream processing </a:t>
            </a:r>
          </a:p>
        </p:txBody>
      </p:sp>
      <p:pic>
        <p:nvPicPr>
          <p:cNvPr id="6" name="Elemento grafico 5">
            <a:extLst>
              <a:ext uri="{FF2B5EF4-FFF2-40B4-BE49-F238E27FC236}">
                <a16:creationId xmlns:a16="http://schemas.microsoft.com/office/drawing/2014/main" id="{FD5E9854-FCD1-1F7B-13EF-DBE6CC259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26" y="126897"/>
            <a:ext cx="654183" cy="1061985"/>
          </a:xfrm>
          <a:prstGeom prst="rect">
            <a:avLst/>
          </a:prstGeom>
        </p:spPr>
      </p:pic>
      <p:sp>
        <p:nvSpPr>
          <p:cNvPr id="32" name="Google Shape;328;p15">
            <a:extLst>
              <a:ext uri="{FF2B5EF4-FFF2-40B4-BE49-F238E27FC236}">
                <a16:creationId xmlns:a16="http://schemas.microsoft.com/office/drawing/2014/main" id="{7CE0DD4F-9DAF-27E3-5E60-11B2592E3D41}"/>
              </a:ext>
            </a:extLst>
          </p:cNvPr>
          <p:cNvSpPr/>
          <p:nvPr/>
        </p:nvSpPr>
        <p:spPr>
          <a:xfrm>
            <a:off x="953495" y="2511001"/>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E597B9"/>
              </a:solidFill>
              <a:latin typeface="Dosis"/>
              <a:ea typeface="Dosis"/>
              <a:cs typeface="Dosis"/>
              <a:sym typeface="Dosis"/>
            </a:endParaRPr>
          </a:p>
        </p:txBody>
      </p:sp>
      <p:sp>
        <p:nvSpPr>
          <p:cNvPr id="33" name="Google Shape;328;p15">
            <a:extLst>
              <a:ext uri="{FF2B5EF4-FFF2-40B4-BE49-F238E27FC236}">
                <a16:creationId xmlns:a16="http://schemas.microsoft.com/office/drawing/2014/main" id="{EA3406FF-4B23-CFC4-B2C7-7A9D9C4ADC43}"/>
              </a:ext>
            </a:extLst>
          </p:cNvPr>
          <p:cNvSpPr/>
          <p:nvPr/>
        </p:nvSpPr>
        <p:spPr>
          <a:xfrm>
            <a:off x="968723" y="1222609"/>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E597B9"/>
              </a:solidFill>
              <a:latin typeface="Dosis"/>
              <a:ea typeface="Dosis"/>
              <a:cs typeface="Dosis"/>
              <a:sym typeface="Dosis"/>
            </a:endParaRPr>
          </a:p>
        </p:txBody>
      </p:sp>
      <p:sp>
        <p:nvSpPr>
          <p:cNvPr id="34" name="Google Shape;328;p15">
            <a:extLst>
              <a:ext uri="{FF2B5EF4-FFF2-40B4-BE49-F238E27FC236}">
                <a16:creationId xmlns:a16="http://schemas.microsoft.com/office/drawing/2014/main" id="{7A5D76A0-C572-C4C5-AAB9-5E69D60FCAF1}"/>
              </a:ext>
            </a:extLst>
          </p:cNvPr>
          <p:cNvSpPr/>
          <p:nvPr/>
        </p:nvSpPr>
        <p:spPr>
          <a:xfrm>
            <a:off x="968723" y="3696516"/>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lt1"/>
              </a:solidFill>
              <a:latin typeface="Dosis"/>
              <a:ea typeface="Dosis"/>
              <a:cs typeface="Dosis"/>
              <a:sym typeface="Dosis"/>
            </a:endParaRPr>
          </a:p>
        </p:txBody>
      </p:sp>
      <p:sp>
        <p:nvSpPr>
          <p:cNvPr id="35" name="Rettangolo con angoli arrotondati 34">
            <a:extLst>
              <a:ext uri="{FF2B5EF4-FFF2-40B4-BE49-F238E27FC236}">
                <a16:creationId xmlns:a16="http://schemas.microsoft.com/office/drawing/2014/main" id="{C0D04DB7-3348-21B5-014C-93D8CAC5E6B5}"/>
              </a:ext>
            </a:extLst>
          </p:cNvPr>
          <p:cNvSpPr/>
          <p:nvPr/>
        </p:nvSpPr>
        <p:spPr>
          <a:xfrm>
            <a:off x="5583382" y="976745"/>
            <a:ext cx="3048000" cy="3733800"/>
          </a:xfrm>
          <a:prstGeom prst="roundRect">
            <a:avLst/>
          </a:prstGeom>
          <a:solidFill>
            <a:schemeClr val="bg1"/>
          </a:solidFill>
          <a:ln w="6350">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b="1" dirty="0">
              <a:ln w="22225">
                <a:solidFill>
                  <a:schemeClr val="accent2"/>
                </a:solidFill>
                <a:prstDash val="solid"/>
              </a:ln>
              <a:solidFill>
                <a:schemeClr val="tx1"/>
              </a:solidFill>
            </a:endParaRPr>
          </a:p>
        </p:txBody>
      </p:sp>
      <p:sp>
        <p:nvSpPr>
          <p:cNvPr id="36" name="CasellaDiTesto 35">
            <a:extLst>
              <a:ext uri="{FF2B5EF4-FFF2-40B4-BE49-F238E27FC236}">
                <a16:creationId xmlns:a16="http://schemas.microsoft.com/office/drawing/2014/main" id="{B152601F-3309-F799-A586-2BCF9537A281}"/>
              </a:ext>
            </a:extLst>
          </p:cNvPr>
          <p:cNvSpPr txBox="1"/>
          <p:nvPr/>
        </p:nvSpPr>
        <p:spPr>
          <a:xfrm>
            <a:off x="6691242" y="668968"/>
            <a:ext cx="832279" cy="307777"/>
          </a:xfrm>
          <a:prstGeom prst="rect">
            <a:avLst/>
          </a:prstGeom>
          <a:noFill/>
        </p:spPr>
        <p:txBody>
          <a:bodyPr wrap="none" rtlCol="0">
            <a:spAutoFit/>
          </a:bodyPr>
          <a:lstStyle/>
          <a:p>
            <a:r>
              <a:rPr lang="it-IT" dirty="0">
                <a:solidFill>
                  <a:srgbClr val="A1245A"/>
                </a:solidFill>
              </a:rPr>
              <a:t>Sistema</a:t>
            </a:r>
          </a:p>
        </p:txBody>
      </p:sp>
      <p:sp>
        <p:nvSpPr>
          <p:cNvPr id="37" name="Freccia circolare in giù 36">
            <a:extLst>
              <a:ext uri="{FF2B5EF4-FFF2-40B4-BE49-F238E27FC236}">
                <a16:creationId xmlns:a16="http://schemas.microsoft.com/office/drawing/2014/main" id="{B7806A27-D2F3-D961-6AF3-180DA730DC0E}"/>
              </a:ext>
            </a:extLst>
          </p:cNvPr>
          <p:cNvSpPr/>
          <p:nvPr/>
        </p:nvSpPr>
        <p:spPr>
          <a:xfrm>
            <a:off x="6117285" y="2034610"/>
            <a:ext cx="1406236" cy="748145"/>
          </a:xfrm>
          <a:prstGeom prst="curvedDownArrow">
            <a:avLst>
              <a:gd name="adj1" fmla="val 25000"/>
              <a:gd name="adj2" fmla="val 60267"/>
              <a:gd name="adj3" fmla="val 34259"/>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38" name="Freccia circolare in giù 37">
            <a:extLst>
              <a:ext uri="{FF2B5EF4-FFF2-40B4-BE49-F238E27FC236}">
                <a16:creationId xmlns:a16="http://schemas.microsoft.com/office/drawing/2014/main" id="{33675DD1-DC0C-1C2B-FAC2-0B994ED2069F}"/>
              </a:ext>
            </a:extLst>
          </p:cNvPr>
          <p:cNvSpPr/>
          <p:nvPr/>
        </p:nvSpPr>
        <p:spPr>
          <a:xfrm rot="10800000">
            <a:off x="6016025" y="2921302"/>
            <a:ext cx="1406236" cy="748145"/>
          </a:xfrm>
          <a:prstGeom prst="curvedDownArrow">
            <a:avLst>
              <a:gd name="adj1" fmla="val 25000"/>
              <a:gd name="adj2" fmla="val 60267"/>
              <a:gd name="adj3" fmla="val 34259"/>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39" name="CasellaDiTesto 38">
            <a:extLst>
              <a:ext uri="{FF2B5EF4-FFF2-40B4-BE49-F238E27FC236}">
                <a16:creationId xmlns:a16="http://schemas.microsoft.com/office/drawing/2014/main" id="{3DCBC64E-D720-9F10-22EB-391A5E2BED2F}"/>
              </a:ext>
            </a:extLst>
          </p:cNvPr>
          <p:cNvSpPr txBox="1"/>
          <p:nvPr/>
        </p:nvSpPr>
        <p:spPr>
          <a:xfrm>
            <a:off x="6251864" y="2708873"/>
            <a:ext cx="1090363" cy="276999"/>
          </a:xfrm>
          <a:prstGeom prst="rect">
            <a:avLst/>
          </a:prstGeom>
          <a:noFill/>
        </p:spPr>
        <p:txBody>
          <a:bodyPr wrap="square" rtlCol="0">
            <a:spAutoFit/>
          </a:bodyPr>
          <a:lstStyle/>
          <a:p>
            <a:r>
              <a:rPr lang="it-IT" sz="1200" dirty="0">
                <a:ln w="0"/>
                <a:solidFill>
                  <a:schemeClr val="tx1"/>
                </a:solidFill>
                <a:effectLst>
                  <a:outerShdw blurRad="38100" dist="19050" dir="2700000" algn="tl" rotWithShape="0">
                    <a:schemeClr val="dk1">
                      <a:alpha val="40000"/>
                    </a:schemeClr>
                  </a:outerShdw>
                </a:effectLst>
              </a:rPr>
              <a:t>Event Loop</a:t>
            </a:r>
            <a:endParaRPr lang="it-IT" sz="1200" b="1" dirty="0">
              <a:ln w="22225">
                <a:solidFill>
                  <a:schemeClr val="accent2"/>
                </a:solidFill>
                <a:prstDash val="solid"/>
              </a:ln>
              <a:solidFill>
                <a:schemeClr val="tx1"/>
              </a:solidFill>
            </a:endParaRPr>
          </a:p>
        </p:txBody>
      </p:sp>
      <p:cxnSp>
        <p:nvCxnSpPr>
          <p:cNvPr id="40" name="Connettore 2 39">
            <a:extLst>
              <a:ext uri="{FF2B5EF4-FFF2-40B4-BE49-F238E27FC236}">
                <a16:creationId xmlns:a16="http://schemas.microsoft.com/office/drawing/2014/main" id="{3D69D587-7DA7-7A4A-BE81-27B04A3030AE}"/>
              </a:ext>
            </a:extLst>
          </p:cNvPr>
          <p:cNvCxnSpPr>
            <a:cxnSpLocks/>
          </p:cNvCxnSpPr>
          <p:nvPr/>
        </p:nvCxnSpPr>
        <p:spPr>
          <a:xfrm flipV="1">
            <a:off x="7329055" y="1586345"/>
            <a:ext cx="424841" cy="525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ttangolo 40">
            <a:extLst>
              <a:ext uri="{FF2B5EF4-FFF2-40B4-BE49-F238E27FC236}">
                <a16:creationId xmlns:a16="http://schemas.microsoft.com/office/drawing/2014/main" id="{5556A3F4-2BF3-BF36-6BD7-BC50A81CC542}"/>
              </a:ext>
            </a:extLst>
          </p:cNvPr>
          <p:cNvSpPr/>
          <p:nvPr/>
        </p:nvSpPr>
        <p:spPr>
          <a:xfrm>
            <a:off x="7058891" y="1121532"/>
            <a:ext cx="1406236" cy="375518"/>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Event </a:t>
            </a:r>
            <a:r>
              <a:rPr lang="it-IT" dirty="0" err="1"/>
              <a:t>handler</a:t>
            </a:r>
            <a:endParaRPr lang="it-IT" dirty="0"/>
          </a:p>
        </p:txBody>
      </p:sp>
      <p:sp>
        <p:nvSpPr>
          <p:cNvPr id="42" name="Google Shape;328;p15">
            <a:extLst>
              <a:ext uri="{FF2B5EF4-FFF2-40B4-BE49-F238E27FC236}">
                <a16:creationId xmlns:a16="http://schemas.microsoft.com/office/drawing/2014/main" id="{641E8F95-49AE-7E3E-5A43-E335A9B88130}"/>
              </a:ext>
            </a:extLst>
          </p:cNvPr>
          <p:cNvSpPr/>
          <p:nvPr/>
        </p:nvSpPr>
        <p:spPr>
          <a:xfrm>
            <a:off x="3161941" y="2728145"/>
            <a:ext cx="1743000" cy="2310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Queue</a:t>
            </a:r>
            <a:endParaRPr sz="1200" dirty="0">
              <a:solidFill>
                <a:schemeClr val="lt1"/>
              </a:solidFill>
              <a:latin typeface="Dosis"/>
              <a:ea typeface="Dosis"/>
              <a:cs typeface="Dosis"/>
              <a:sym typeface="Dosis"/>
            </a:endParaRPr>
          </a:p>
        </p:txBody>
      </p:sp>
      <p:cxnSp>
        <p:nvCxnSpPr>
          <p:cNvPr id="43" name="Connettore 2 42">
            <a:extLst>
              <a:ext uri="{FF2B5EF4-FFF2-40B4-BE49-F238E27FC236}">
                <a16:creationId xmlns:a16="http://schemas.microsoft.com/office/drawing/2014/main" id="{0CFDF9C0-05D8-46CF-646E-B5F65775AE64}"/>
              </a:ext>
            </a:extLst>
          </p:cNvPr>
          <p:cNvCxnSpPr>
            <a:cxnSpLocks/>
          </p:cNvCxnSpPr>
          <p:nvPr/>
        </p:nvCxnSpPr>
        <p:spPr>
          <a:xfrm>
            <a:off x="4715627" y="2816576"/>
            <a:ext cx="1179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4" name="Google Shape;575;p25">
            <a:extLst>
              <a:ext uri="{FF2B5EF4-FFF2-40B4-BE49-F238E27FC236}">
                <a16:creationId xmlns:a16="http://schemas.microsoft.com/office/drawing/2014/main" id="{1BCC9C95-480E-CE46-4735-C86FB014CE21}"/>
              </a:ext>
            </a:extLst>
          </p:cNvPr>
          <p:cNvPicPr preferRelativeResize="0"/>
          <p:nvPr/>
        </p:nvPicPr>
        <p:blipFill>
          <a:blip r:embed="rId4">
            <a:alphaModFix/>
          </a:blip>
          <a:stretch>
            <a:fillRect/>
          </a:stretch>
        </p:blipFill>
        <p:spPr>
          <a:xfrm flipH="1">
            <a:off x="1031164" y="3729111"/>
            <a:ext cx="558173" cy="612248"/>
          </a:xfrm>
          <a:prstGeom prst="rect">
            <a:avLst/>
          </a:prstGeom>
          <a:noFill/>
          <a:ln>
            <a:noFill/>
          </a:ln>
        </p:spPr>
      </p:pic>
      <p:cxnSp>
        <p:nvCxnSpPr>
          <p:cNvPr id="45" name="Connettore 2 44">
            <a:extLst>
              <a:ext uri="{FF2B5EF4-FFF2-40B4-BE49-F238E27FC236}">
                <a16:creationId xmlns:a16="http://schemas.microsoft.com/office/drawing/2014/main" id="{AB96DC97-3CDA-1A00-B932-9BE637A636A9}"/>
              </a:ext>
            </a:extLst>
          </p:cNvPr>
          <p:cNvCxnSpPr>
            <a:cxnSpLocks/>
            <a:stCxn id="34" idx="3"/>
            <a:endCxn id="42" idx="1"/>
          </p:cNvCxnSpPr>
          <p:nvPr/>
        </p:nvCxnSpPr>
        <p:spPr>
          <a:xfrm flipV="1">
            <a:off x="1651779" y="2843645"/>
            <a:ext cx="1510162" cy="118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Google Shape;332;p53">
            <a:extLst>
              <a:ext uri="{FF2B5EF4-FFF2-40B4-BE49-F238E27FC236}">
                <a16:creationId xmlns:a16="http://schemas.microsoft.com/office/drawing/2014/main" id="{CDF6FCA8-A9DD-0011-0F2A-A36EE8D0F703}"/>
              </a:ext>
            </a:extLst>
          </p:cNvPr>
          <p:cNvPicPr preferRelativeResize="0"/>
          <p:nvPr/>
        </p:nvPicPr>
        <p:blipFill rotWithShape="1">
          <a:blip r:embed="rId5">
            <a:alphaModFix/>
            <a:duotone>
              <a:prstClr val="black"/>
              <a:srgbClr val="A1245A">
                <a:tint val="45000"/>
                <a:satMod val="400000"/>
              </a:srgbClr>
            </a:duotone>
          </a:blip>
          <a:srcRect/>
          <a:stretch/>
        </p:blipFill>
        <p:spPr>
          <a:xfrm>
            <a:off x="1049338" y="1227050"/>
            <a:ext cx="540000" cy="540000"/>
          </a:xfrm>
          <a:prstGeom prst="rect">
            <a:avLst/>
          </a:prstGeom>
          <a:noFill/>
          <a:ln>
            <a:noFill/>
          </a:ln>
        </p:spPr>
      </p:pic>
      <p:cxnSp>
        <p:nvCxnSpPr>
          <p:cNvPr id="47" name="Connettore 2 46">
            <a:extLst>
              <a:ext uri="{FF2B5EF4-FFF2-40B4-BE49-F238E27FC236}">
                <a16:creationId xmlns:a16="http://schemas.microsoft.com/office/drawing/2014/main" id="{85AB51EF-3491-951E-05E8-EE977CB7C5BF}"/>
              </a:ext>
            </a:extLst>
          </p:cNvPr>
          <p:cNvCxnSpPr>
            <a:cxnSpLocks/>
            <a:stCxn id="33" idx="3"/>
            <a:endCxn id="42" idx="1"/>
          </p:cNvCxnSpPr>
          <p:nvPr/>
        </p:nvCxnSpPr>
        <p:spPr>
          <a:xfrm>
            <a:off x="1651779" y="1555253"/>
            <a:ext cx="1510162" cy="1288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Connettore 2 47">
            <a:extLst>
              <a:ext uri="{FF2B5EF4-FFF2-40B4-BE49-F238E27FC236}">
                <a16:creationId xmlns:a16="http://schemas.microsoft.com/office/drawing/2014/main" id="{6D14C40F-27A8-F805-B685-26A5BFC77085}"/>
              </a:ext>
            </a:extLst>
          </p:cNvPr>
          <p:cNvCxnSpPr>
            <a:cxnSpLocks/>
          </p:cNvCxnSpPr>
          <p:nvPr/>
        </p:nvCxnSpPr>
        <p:spPr>
          <a:xfrm>
            <a:off x="7209013" y="3681262"/>
            <a:ext cx="355569" cy="375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ttangolo 48">
            <a:extLst>
              <a:ext uri="{FF2B5EF4-FFF2-40B4-BE49-F238E27FC236}">
                <a16:creationId xmlns:a16="http://schemas.microsoft.com/office/drawing/2014/main" id="{0822EFE0-CB98-753A-B397-FD9D5B298CCF}"/>
              </a:ext>
            </a:extLst>
          </p:cNvPr>
          <p:cNvSpPr/>
          <p:nvPr/>
        </p:nvSpPr>
        <p:spPr>
          <a:xfrm>
            <a:off x="7058891" y="4151835"/>
            <a:ext cx="1406236" cy="375518"/>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Event </a:t>
            </a:r>
            <a:r>
              <a:rPr lang="it-IT" dirty="0" err="1"/>
              <a:t>handler</a:t>
            </a:r>
            <a:endParaRPr lang="it-IT" dirty="0"/>
          </a:p>
        </p:txBody>
      </p:sp>
      <p:pic>
        <p:nvPicPr>
          <p:cNvPr id="50" name="Google Shape;698;p59">
            <a:extLst>
              <a:ext uri="{FF2B5EF4-FFF2-40B4-BE49-F238E27FC236}">
                <a16:creationId xmlns:a16="http://schemas.microsoft.com/office/drawing/2014/main" id="{259E0AC8-D69E-5854-1EA7-2B3FBBC2D969}"/>
              </a:ext>
            </a:extLst>
          </p:cNvPr>
          <p:cNvPicPr preferRelativeResize="0"/>
          <p:nvPr/>
        </p:nvPicPr>
        <p:blipFill>
          <a:blip r:embed="rId6">
            <a:alphaModFix/>
            <a:duotone>
              <a:schemeClr val="accent1">
                <a:shade val="45000"/>
                <a:satMod val="135000"/>
              </a:schemeClr>
              <a:prstClr val="white"/>
            </a:duotone>
            <a:extLst>
              <a:ext uri="{BEBA8EAE-BF5A-486C-A8C5-ECC9F3942E4B}">
                <a14:imgProps xmlns:a14="http://schemas.microsoft.com/office/drawing/2010/main">
                  <a14:imgLayer r:embed="rId7">
                    <a14:imgEffect>
                      <a14:colorTemperature colorTemp="5900"/>
                    </a14:imgEffect>
                  </a14:imgLayer>
                </a14:imgProps>
              </a:ext>
            </a:extLst>
          </a:blip>
          <a:stretch>
            <a:fillRect/>
          </a:stretch>
        </p:blipFill>
        <p:spPr>
          <a:xfrm>
            <a:off x="1109843" y="2630952"/>
            <a:ext cx="370360" cy="370360"/>
          </a:xfrm>
          <a:prstGeom prst="rect">
            <a:avLst/>
          </a:prstGeom>
          <a:noFill/>
          <a:ln>
            <a:noFill/>
          </a:ln>
          <a:effectLst>
            <a:outerShdw blurRad="57150" dist="19050" dir="5400000" algn="bl" rotWithShape="0">
              <a:srgbClr val="000000">
                <a:alpha val="50000"/>
              </a:srgbClr>
            </a:outerShdw>
          </a:effectLst>
        </p:spPr>
      </p:pic>
      <p:cxnSp>
        <p:nvCxnSpPr>
          <p:cNvPr id="51" name="Connettore 2 50">
            <a:extLst>
              <a:ext uri="{FF2B5EF4-FFF2-40B4-BE49-F238E27FC236}">
                <a16:creationId xmlns:a16="http://schemas.microsoft.com/office/drawing/2014/main" id="{B7844305-78FE-3728-6B30-1DC1A65F3F21}"/>
              </a:ext>
            </a:extLst>
          </p:cNvPr>
          <p:cNvCxnSpPr>
            <a:cxnSpLocks/>
            <a:stCxn id="32" idx="3"/>
            <a:endCxn id="42" idx="1"/>
          </p:cNvCxnSpPr>
          <p:nvPr/>
        </p:nvCxnSpPr>
        <p:spPr>
          <a:xfrm>
            <a:off x="1636551" y="2843645"/>
            <a:ext cx="1525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2" name="Rettangolo 51">
            <a:extLst>
              <a:ext uri="{FF2B5EF4-FFF2-40B4-BE49-F238E27FC236}">
                <a16:creationId xmlns:a16="http://schemas.microsoft.com/office/drawing/2014/main" id="{288E2ABD-12B8-BA34-79D8-C3AC2DE6DFF4}"/>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081864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328;p15">
            <a:extLst>
              <a:ext uri="{FF2B5EF4-FFF2-40B4-BE49-F238E27FC236}">
                <a16:creationId xmlns:a16="http://schemas.microsoft.com/office/drawing/2014/main" id="{085F2AA8-B1A5-B354-715D-5092E5136503}"/>
              </a:ext>
            </a:extLst>
          </p:cNvPr>
          <p:cNvSpPr>
            <a:spLocks noChangeAspect="1"/>
          </p:cNvSpPr>
          <p:nvPr/>
        </p:nvSpPr>
        <p:spPr>
          <a:xfrm rot="5400000">
            <a:off x="2620845" y="1697183"/>
            <a:ext cx="3645201" cy="2495650"/>
          </a:xfrm>
          <a:prstGeom prst="roundRect">
            <a:avLst>
              <a:gd name="adj" fmla="val 16667"/>
            </a:avLst>
          </a:prstGeom>
          <a:no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pitchFamily="2" charset="0"/>
                <a:ea typeface="Dosis"/>
                <a:cs typeface="Dosis"/>
                <a:sym typeface="Dosis"/>
              </a:rPr>
              <a:t>Event Queue</a:t>
            </a:r>
            <a:endParaRPr sz="1200" dirty="0">
              <a:solidFill>
                <a:schemeClr val="lt1"/>
              </a:solidFill>
              <a:latin typeface="Dosis" pitchFamily="2" charset="0"/>
              <a:ea typeface="Dosis"/>
              <a:cs typeface="Dosis"/>
              <a:sym typeface="Dosis"/>
            </a:endParaRPr>
          </a:p>
        </p:txBody>
      </p:sp>
      <p:sp>
        <p:nvSpPr>
          <p:cNvPr id="2" name="Titolo 1">
            <a:extLst>
              <a:ext uri="{FF2B5EF4-FFF2-40B4-BE49-F238E27FC236}">
                <a16:creationId xmlns:a16="http://schemas.microsoft.com/office/drawing/2014/main" id="{2D40CBC1-C348-976E-99E8-D8CCAB2E018F}"/>
              </a:ext>
            </a:extLst>
          </p:cNvPr>
          <p:cNvSpPr>
            <a:spLocks noGrp="1"/>
          </p:cNvSpPr>
          <p:nvPr>
            <p:ph type="title"/>
          </p:nvPr>
        </p:nvSpPr>
        <p:spPr>
          <a:xfrm>
            <a:off x="1420090" y="293450"/>
            <a:ext cx="7438259" cy="449400"/>
          </a:xfrm>
        </p:spPr>
        <p:txBody>
          <a:bodyPr/>
          <a:lstStyle/>
          <a:p>
            <a:r>
              <a:rPr lang="it-IT" dirty="0"/>
              <a:t>Kafka</a:t>
            </a:r>
          </a:p>
        </p:txBody>
      </p:sp>
      <p:sp>
        <p:nvSpPr>
          <p:cNvPr id="4" name="Sottotitolo 3">
            <a:extLst>
              <a:ext uri="{FF2B5EF4-FFF2-40B4-BE49-F238E27FC236}">
                <a16:creationId xmlns:a16="http://schemas.microsoft.com/office/drawing/2014/main" id="{4870D562-AD05-A073-2CBB-7CB5B9966A0B}"/>
              </a:ext>
            </a:extLst>
          </p:cNvPr>
          <p:cNvSpPr>
            <a:spLocks noGrp="1"/>
          </p:cNvSpPr>
          <p:nvPr>
            <p:ph type="subTitle" idx="2"/>
          </p:nvPr>
        </p:nvSpPr>
        <p:spPr>
          <a:xfrm>
            <a:off x="1420090" y="742850"/>
            <a:ext cx="7438259" cy="304800"/>
          </a:xfrm>
        </p:spPr>
        <p:txBody>
          <a:bodyPr/>
          <a:lstStyle/>
          <a:p>
            <a:r>
              <a:rPr lang="it-IT" dirty="0"/>
              <a:t>Event </a:t>
            </a:r>
            <a:r>
              <a:rPr lang="it-IT" dirty="0" err="1"/>
              <a:t>queue</a:t>
            </a:r>
            <a:r>
              <a:rPr lang="it-IT" dirty="0"/>
              <a:t> &amp; stream processing </a:t>
            </a:r>
          </a:p>
        </p:txBody>
      </p:sp>
      <p:pic>
        <p:nvPicPr>
          <p:cNvPr id="6" name="Elemento grafico 5">
            <a:extLst>
              <a:ext uri="{FF2B5EF4-FFF2-40B4-BE49-F238E27FC236}">
                <a16:creationId xmlns:a16="http://schemas.microsoft.com/office/drawing/2014/main" id="{FD5E9854-FCD1-1F7B-13EF-DBE6CC259A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0326" y="126897"/>
            <a:ext cx="654183" cy="1061985"/>
          </a:xfrm>
          <a:prstGeom prst="rect">
            <a:avLst/>
          </a:prstGeom>
        </p:spPr>
      </p:pic>
      <p:sp>
        <p:nvSpPr>
          <p:cNvPr id="28" name="Rettangolo 27">
            <a:extLst>
              <a:ext uri="{FF2B5EF4-FFF2-40B4-BE49-F238E27FC236}">
                <a16:creationId xmlns:a16="http://schemas.microsoft.com/office/drawing/2014/main" id="{C86B17AE-9C2E-DB10-6A50-B2B15F679DC2}"/>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7" name="CasellaDiTesto 26">
            <a:extLst>
              <a:ext uri="{FF2B5EF4-FFF2-40B4-BE49-F238E27FC236}">
                <a16:creationId xmlns:a16="http://schemas.microsoft.com/office/drawing/2014/main" id="{84A1040C-CAB3-7A71-548D-D344A85E2C5D}"/>
              </a:ext>
            </a:extLst>
          </p:cNvPr>
          <p:cNvSpPr txBox="1">
            <a:spLocks noChangeAspect="1"/>
          </p:cNvSpPr>
          <p:nvPr/>
        </p:nvSpPr>
        <p:spPr>
          <a:xfrm>
            <a:off x="3276041" y="1201692"/>
            <a:ext cx="1212273" cy="307777"/>
          </a:xfrm>
          <a:prstGeom prst="rect">
            <a:avLst/>
          </a:prstGeom>
          <a:noFill/>
        </p:spPr>
        <p:txBody>
          <a:bodyPr wrap="square" rtlCol="0">
            <a:spAutoFit/>
          </a:bodyPr>
          <a:lstStyle/>
          <a:p>
            <a:r>
              <a:rPr lang="it-IT" dirty="0">
                <a:latin typeface="Dosis" pitchFamily="2" charset="0"/>
              </a:rPr>
              <a:t>Kafka Cluster</a:t>
            </a:r>
          </a:p>
        </p:txBody>
      </p:sp>
      <p:sp>
        <p:nvSpPr>
          <p:cNvPr id="29" name="Rettangolo 28">
            <a:extLst>
              <a:ext uri="{FF2B5EF4-FFF2-40B4-BE49-F238E27FC236}">
                <a16:creationId xmlns:a16="http://schemas.microsoft.com/office/drawing/2014/main" id="{FB225846-B617-D350-14AD-0FDB73A735E8}"/>
              </a:ext>
            </a:extLst>
          </p:cNvPr>
          <p:cNvSpPr>
            <a:spLocks/>
          </p:cNvSpPr>
          <p:nvPr/>
        </p:nvSpPr>
        <p:spPr>
          <a:xfrm>
            <a:off x="3689666" y="1792043"/>
            <a:ext cx="1597296" cy="5718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Dosis" pitchFamily="2" charset="0"/>
              </a:rPr>
              <a:t>Topic</a:t>
            </a:r>
          </a:p>
        </p:txBody>
      </p:sp>
      <p:sp>
        <p:nvSpPr>
          <p:cNvPr id="35" name="Rettangolo 34">
            <a:extLst>
              <a:ext uri="{FF2B5EF4-FFF2-40B4-BE49-F238E27FC236}">
                <a16:creationId xmlns:a16="http://schemas.microsoft.com/office/drawing/2014/main" id="{4E749715-3470-B561-5847-15A3862E18A0}"/>
              </a:ext>
            </a:extLst>
          </p:cNvPr>
          <p:cNvSpPr>
            <a:spLocks/>
          </p:cNvSpPr>
          <p:nvPr/>
        </p:nvSpPr>
        <p:spPr>
          <a:xfrm>
            <a:off x="3689666" y="2707936"/>
            <a:ext cx="1597296" cy="5718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Dosis" pitchFamily="2" charset="0"/>
              </a:rPr>
              <a:t>Topic</a:t>
            </a:r>
          </a:p>
        </p:txBody>
      </p:sp>
      <p:sp>
        <p:nvSpPr>
          <p:cNvPr id="36" name="Rettangolo 35">
            <a:extLst>
              <a:ext uri="{FF2B5EF4-FFF2-40B4-BE49-F238E27FC236}">
                <a16:creationId xmlns:a16="http://schemas.microsoft.com/office/drawing/2014/main" id="{18E31E18-2D9D-7988-99D4-C0D63B8B4EE3}"/>
              </a:ext>
            </a:extLst>
          </p:cNvPr>
          <p:cNvSpPr>
            <a:spLocks/>
          </p:cNvSpPr>
          <p:nvPr/>
        </p:nvSpPr>
        <p:spPr>
          <a:xfrm>
            <a:off x="3689666" y="3623829"/>
            <a:ext cx="1597296" cy="571890"/>
          </a:xfrm>
          <a:prstGeom prst="rect">
            <a:avLst/>
          </a:prstGeom>
          <a:noFill/>
          <a:ln>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latin typeface="Dosis" pitchFamily="2" charset="0"/>
              </a:rPr>
              <a:t>Topic</a:t>
            </a:r>
          </a:p>
        </p:txBody>
      </p:sp>
      <p:sp>
        <p:nvSpPr>
          <p:cNvPr id="40" name="Google Shape;328;p15">
            <a:extLst>
              <a:ext uri="{FF2B5EF4-FFF2-40B4-BE49-F238E27FC236}">
                <a16:creationId xmlns:a16="http://schemas.microsoft.com/office/drawing/2014/main" id="{111EDA0A-022B-E8C2-2D6E-5D5074378C60}"/>
              </a:ext>
            </a:extLst>
          </p:cNvPr>
          <p:cNvSpPr/>
          <p:nvPr/>
        </p:nvSpPr>
        <p:spPr>
          <a:xfrm>
            <a:off x="540326" y="1556162"/>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producer</a:t>
            </a:r>
            <a:endParaRPr sz="1200" dirty="0">
              <a:solidFill>
                <a:schemeClr val="lt1"/>
              </a:solidFill>
              <a:latin typeface="Dosis"/>
              <a:ea typeface="Dosis"/>
              <a:cs typeface="Dosis"/>
              <a:sym typeface="Dosis"/>
            </a:endParaRPr>
          </a:p>
        </p:txBody>
      </p:sp>
      <p:sp>
        <p:nvSpPr>
          <p:cNvPr id="42" name="Google Shape;328;p15">
            <a:extLst>
              <a:ext uri="{FF2B5EF4-FFF2-40B4-BE49-F238E27FC236}">
                <a16:creationId xmlns:a16="http://schemas.microsoft.com/office/drawing/2014/main" id="{50024AA8-67C6-D3A4-4478-C169B3395FFD}"/>
              </a:ext>
            </a:extLst>
          </p:cNvPr>
          <p:cNvSpPr/>
          <p:nvPr/>
        </p:nvSpPr>
        <p:spPr>
          <a:xfrm>
            <a:off x="540326" y="2672672"/>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producer</a:t>
            </a:r>
            <a:endParaRPr sz="1200" dirty="0">
              <a:solidFill>
                <a:schemeClr val="lt1"/>
              </a:solidFill>
              <a:latin typeface="Dosis"/>
              <a:ea typeface="Dosis"/>
              <a:cs typeface="Dosis"/>
              <a:sym typeface="Dosis"/>
            </a:endParaRPr>
          </a:p>
        </p:txBody>
      </p:sp>
      <p:sp>
        <p:nvSpPr>
          <p:cNvPr id="43" name="Google Shape;328;p15">
            <a:extLst>
              <a:ext uri="{FF2B5EF4-FFF2-40B4-BE49-F238E27FC236}">
                <a16:creationId xmlns:a16="http://schemas.microsoft.com/office/drawing/2014/main" id="{8A658792-4A79-8E72-9EE8-7BAF786DEFE9}"/>
              </a:ext>
            </a:extLst>
          </p:cNvPr>
          <p:cNvSpPr/>
          <p:nvPr/>
        </p:nvSpPr>
        <p:spPr>
          <a:xfrm>
            <a:off x="533294" y="3899375"/>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producer</a:t>
            </a:r>
            <a:endParaRPr sz="1200" dirty="0">
              <a:solidFill>
                <a:schemeClr val="lt1"/>
              </a:solidFill>
              <a:latin typeface="Dosis"/>
              <a:ea typeface="Dosis"/>
              <a:cs typeface="Dosis"/>
              <a:sym typeface="Dosis"/>
            </a:endParaRPr>
          </a:p>
        </p:txBody>
      </p:sp>
      <p:cxnSp>
        <p:nvCxnSpPr>
          <p:cNvPr id="45" name="Connettore 2 44">
            <a:extLst>
              <a:ext uri="{FF2B5EF4-FFF2-40B4-BE49-F238E27FC236}">
                <a16:creationId xmlns:a16="http://schemas.microsoft.com/office/drawing/2014/main" id="{E0EDA42D-DA6B-B0A9-7A9A-11E5558B5C54}"/>
              </a:ext>
            </a:extLst>
          </p:cNvPr>
          <p:cNvCxnSpPr>
            <a:cxnSpLocks/>
            <a:stCxn id="40" idx="3"/>
            <a:endCxn id="3" idx="2"/>
          </p:cNvCxnSpPr>
          <p:nvPr/>
        </p:nvCxnSpPr>
        <p:spPr>
          <a:xfrm>
            <a:off x="2094239" y="1832600"/>
            <a:ext cx="1101382" cy="111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ttore 2 46">
            <a:extLst>
              <a:ext uri="{FF2B5EF4-FFF2-40B4-BE49-F238E27FC236}">
                <a16:creationId xmlns:a16="http://schemas.microsoft.com/office/drawing/2014/main" id="{9CE93871-7330-8A0A-3A6B-AC62F103AE55}"/>
              </a:ext>
            </a:extLst>
          </p:cNvPr>
          <p:cNvCxnSpPr>
            <a:cxnSpLocks/>
            <a:stCxn id="42" idx="3"/>
            <a:endCxn id="3" idx="2"/>
          </p:cNvCxnSpPr>
          <p:nvPr/>
        </p:nvCxnSpPr>
        <p:spPr>
          <a:xfrm flipV="1">
            <a:off x="2094239" y="2945009"/>
            <a:ext cx="1101382" cy="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ttore 2 49">
            <a:extLst>
              <a:ext uri="{FF2B5EF4-FFF2-40B4-BE49-F238E27FC236}">
                <a16:creationId xmlns:a16="http://schemas.microsoft.com/office/drawing/2014/main" id="{E8599715-36B2-B1B1-3D57-9063BC3831D4}"/>
              </a:ext>
            </a:extLst>
          </p:cNvPr>
          <p:cNvCxnSpPr>
            <a:cxnSpLocks/>
            <a:stCxn id="43" idx="3"/>
            <a:endCxn id="3" idx="2"/>
          </p:cNvCxnSpPr>
          <p:nvPr/>
        </p:nvCxnSpPr>
        <p:spPr>
          <a:xfrm flipV="1">
            <a:off x="2087207" y="2945009"/>
            <a:ext cx="1108414" cy="123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Google Shape;328;p15">
            <a:extLst>
              <a:ext uri="{FF2B5EF4-FFF2-40B4-BE49-F238E27FC236}">
                <a16:creationId xmlns:a16="http://schemas.microsoft.com/office/drawing/2014/main" id="{327690DB-028C-864C-7ED8-E35E73AF926B}"/>
              </a:ext>
            </a:extLst>
          </p:cNvPr>
          <p:cNvSpPr/>
          <p:nvPr/>
        </p:nvSpPr>
        <p:spPr>
          <a:xfrm>
            <a:off x="6989617" y="1556162"/>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consumer</a:t>
            </a:r>
            <a:endParaRPr sz="1200" dirty="0">
              <a:solidFill>
                <a:schemeClr val="lt1"/>
              </a:solidFill>
              <a:latin typeface="Dosis"/>
              <a:ea typeface="Dosis"/>
              <a:cs typeface="Dosis"/>
              <a:sym typeface="Dosis"/>
            </a:endParaRPr>
          </a:p>
        </p:txBody>
      </p:sp>
      <p:sp>
        <p:nvSpPr>
          <p:cNvPr id="52" name="Google Shape;328;p15">
            <a:extLst>
              <a:ext uri="{FF2B5EF4-FFF2-40B4-BE49-F238E27FC236}">
                <a16:creationId xmlns:a16="http://schemas.microsoft.com/office/drawing/2014/main" id="{2C2E16F6-1243-20E1-2DE2-A25DD01CE701}"/>
              </a:ext>
            </a:extLst>
          </p:cNvPr>
          <p:cNvSpPr/>
          <p:nvPr/>
        </p:nvSpPr>
        <p:spPr>
          <a:xfrm>
            <a:off x="6989617" y="2672672"/>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solidFill>
                  <a:schemeClr val="lt1"/>
                </a:solidFill>
                <a:latin typeface="Dosis"/>
                <a:ea typeface="Dosis"/>
                <a:cs typeface="Dosis"/>
                <a:sym typeface="Dosis"/>
              </a:rPr>
              <a:t>Event consumer</a:t>
            </a:r>
          </a:p>
        </p:txBody>
      </p:sp>
      <p:sp>
        <p:nvSpPr>
          <p:cNvPr id="53" name="Google Shape;328;p15">
            <a:extLst>
              <a:ext uri="{FF2B5EF4-FFF2-40B4-BE49-F238E27FC236}">
                <a16:creationId xmlns:a16="http://schemas.microsoft.com/office/drawing/2014/main" id="{0F8C72C1-F4DA-D4DB-F18E-B5727C68CDEF}"/>
              </a:ext>
            </a:extLst>
          </p:cNvPr>
          <p:cNvSpPr/>
          <p:nvPr/>
        </p:nvSpPr>
        <p:spPr>
          <a:xfrm>
            <a:off x="6982585" y="3899375"/>
            <a:ext cx="1553913" cy="552876"/>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sz="1200" dirty="0">
                <a:solidFill>
                  <a:schemeClr val="lt1"/>
                </a:solidFill>
                <a:latin typeface="Dosis"/>
                <a:ea typeface="Dosis"/>
                <a:cs typeface="Dosis"/>
                <a:sym typeface="Dosis"/>
              </a:rPr>
              <a:t>Event consumer</a:t>
            </a:r>
          </a:p>
        </p:txBody>
      </p:sp>
      <p:cxnSp>
        <p:nvCxnSpPr>
          <p:cNvPr id="55" name="Connettore 2 54">
            <a:extLst>
              <a:ext uri="{FF2B5EF4-FFF2-40B4-BE49-F238E27FC236}">
                <a16:creationId xmlns:a16="http://schemas.microsoft.com/office/drawing/2014/main" id="{43BF7E8E-DA87-52CE-9B6C-F08340FEC3CB}"/>
              </a:ext>
            </a:extLst>
          </p:cNvPr>
          <p:cNvCxnSpPr>
            <a:cxnSpLocks/>
            <a:stCxn id="3" idx="0"/>
            <a:endCxn id="51" idx="1"/>
          </p:cNvCxnSpPr>
          <p:nvPr/>
        </p:nvCxnSpPr>
        <p:spPr>
          <a:xfrm flipV="1">
            <a:off x="5691271" y="1832600"/>
            <a:ext cx="1298346" cy="11124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Connettore 2 56">
            <a:extLst>
              <a:ext uri="{FF2B5EF4-FFF2-40B4-BE49-F238E27FC236}">
                <a16:creationId xmlns:a16="http://schemas.microsoft.com/office/drawing/2014/main" id="{81BBEE8A-79D3-A9C1-F7EE-575E9A48E57D}"/>
              </a:ext>
            </a:extLst>
          </p:cNvPr>
          <p:cNvCxnSpPr>
            <a:cxnSpLocks/>
            <a:stCxn id="3" idx="0"/>
            <a:endCxn id="52" idx="1"/>
          </p:cNvCxnSpPr>
          <p:nvPr/>
        </p:nvCxnSpPr>
        <p:spPr>
          <a:xfrm>
            <a:off x="5691271" y="2945009"/>
            <a:ext cx="1298346" cy="41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ttore 2 66">
            <a:extLst>
              <a:ext uri="{FF2B5EF4-FFF2-40B4-BE49-F238E27FC236}">
                <a16:creationId xmlns:a16="http://schemas.microsoft.com/office/drawing/2014/main" id="{2AF5CCEB-E4EC-A6D7-90D5-2854BF245668}"/>
              </a:ext>
            </a:extLst>
          </p:cNvPr>
          <p:cNvCxnSpPr>
            <a:stCxn id="3" idx="0"/>
            <a:endCxn id="53" idx="1"/>
          </p:cNvCxnSpPr>
          <p:nvPr/>
        </p:nvCxnSpPr>
        <p:spPr>
          <a:xfrm>
            <a:off x="5691271" y="2945009"/>
            <a:ext cx="1291314" cy="1230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Freccia a destra 68">
            <a:extLst>
              <a:ext uri="{FF2B5EF4-FFF2-40B4-BE49-F238E27FC236}">
                <a16:creationId xmlns:a16="http://schemas.microsoft.com/office/drawing/2014/main" id="{57FA996C-0EA9-87DF-6FC4-17CF06D83E90}"/>
              </a:ext>
            </a:extLst>
          </p:cNvPr>
          <p:cNvSpPr/>
          <p:nvPr/>
        </p:nvSpPr>
        <p:spPr>
          <a:xfrm rot="20035227">
            <a:off x="5529977" y="676605"/>
            <a:ext cx="1087582" cy="2878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0" name="Freccia a destra 69">
            <a:extLst>
              <a:ext uri="{FF2B5EF4-FFF2-40B4-BE49-F238E27FC236}">
                <a16:creationId xmlns:a16="http://schemas.microsoft.com/office/drawing/2014/main" id="{9AE54DAE-D267-CCCF-86A7-F617F03CDFA6}"/>
              </a:ext>
            </a:extLst>
          </p:cNvPr>
          <p:cNvSpPr/>
          <p:nvPr/>
        </p:nvSpPr>
        <p:spPr>
          <a:xfrm rot="9328683">
            <a:off x="5639985" y="961456"/>
            <a:ext cx="1087582" cy="2878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1" name="Google Shape;328;p15">
            <a:extLst>
              <a:ext uri="{FF2B5EF4-FFF2-40B4-BE49-F238E27FC236}">
                <a16:creationId xmlns:a16="http://schemas.microsoft.com/office/drawing/2014/main" id="{DE8BB7E4-4FF1-5C42-C340-4A2927825652}"/>
              </a:ext>
            </a:extLst>
          </p:cNvPr>
          <p:cNvSpPr/>
          <p:nvPr/>
        </p:nvSpPr>
        <p:spPr>
          <a:xfrm>
            <a:off x="6842791" y="74206"/>
            <a:ext cx="1685448" cy="854619"/>
          </a:xfrm>
          <a:prstGeom prst="roundRect">
            <a:avLst>
              <a:gd name="adj" fmla="val 16667"/>
            </a:avLst>
          </a:prstGeom>
          <a:solidFill>
            <a:schemeClr val="lt1"/>
          </a:solidFill>
          <a:ln>
            <a:headEnd type="none" w="sm" len="sm"/>
            <a:tailEnd type="none" w="sm" len="s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rgbClr val="000000"/>
                </a:solidFill>
                <a:latin typeface="Dosis" pitchFamily="2" charset="0"/>
                <a:cs typeface="Arial"/>
                <a:sym typeface="Dosis"/>
              </a:rPr>
              <a:t>Kafka</a:t>
            </a:r>
            <a:r>
              <a:rPr lang="it-IT" sz="1200" dirty="0">
                <a:ln>
                  <a:solidFill>
                    <a:schemeClr val="accent1"/>
                  </a:solidFill>
                </a:ln>
                <a:solidFill>
                  <a:schemeClr val="tx1"/>
                </a:solidFill>
                <a:latin typeface="Dosis"/>
                <a:ea typeface="Dosis"/>
                <a:cs typeface="Dosis"/>
                <a:sym typeface="Dosis"/>
              </a:rPr>
              <a:t> </a:t>
            </a:r>
            <a:r>
              <a:rPr lang="it-IT" dirty="0">
                <a:solidFill>
                  <a:srgbClr val="000000"/>
                </a:solidFill>
                <a:latin typeface="Dosis" pitchFamily="2" charset="0"/>
                <a:cs typeface="Arial"/>
                <a:sym typeface="Dosis"/>
              </a:rPr>
              <a:t>Stream</a:t>
            </a:r>
            <a:endParaRPr dirty="0">
              <a:solidFill>
                <a:srgbClr val="000000"/>
              </a:solidFill>
              <a:latin typeface="Dosis" pitchFamily="2" charset="0"/>
              <a:cs typeface="Arial"/>
              <a:sym typeface="Dosis"/>
            </a:endParaRPr>
          </a:p>
        </p:txBody>
      </p:sp>
    </p:spTree>
    <p:extLst>
      <p:ext uri="{BB962C8B-B14F-4D97-AF65-F5344CB8AC3E}">
        <p14:creationId xmlns:p14="http://schemas.microsoft.com/office/powerpoint/2010/main" val="3318915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Sottotitolo 15">
            <a:extLst>
              <a:ext uri="{FF2B5EF4-FFF2-40B4-BE49-F238E27FC236}">
                <a16:creationId xmlns:a16="http://schemas.microsoft.com/office/drawing/2014/main" id="{B9BCE0AD-A455-25F7-1B5E-CE8F7DEB0EAC}"/>
              </a:ext>
            </a:extLst>
          </p:cNvPr>
          <p:cNvSpPr>
            <a:spLocks noGrp="1"/>
          </p:cNvSpPr>
          <p:nvPr>
            <p:ph type="subTitle" idx="1"/>
          </p:nvPr>
        </p:nvSpPr>
        <p:spPr>
          <a:xfrm>
            <a:off x="676750" y="2048199"/>
            <a:ext cx="8302200" cy="1429291"/>
          </a:xfrm>
        </p:spPr>
        <p:txBody>
          <a:bodyPr/>
          <a:lstStyle/>
          <a:p>
            <a:pPr marL="285750" indent="-285750">
              <a:buFont typeface="Arial" panose="020B0604020202020204" pitchFamily="34" charset="0"/>
              <a:buChar char="•"/>
            </a:pPr>
            <a:r>
              <a:rPr lang="it-IT" dirty="0"/>
              <a:t>Architettura a microservizi</a:t>
            </a:r>
          </a:p>
          <a:p>
            <a:pPr marL="285750" indent="-285750">
              <a:buFont typeface="Arial" panose="020B0604020202020204" pitchFamily="34" charset="0"/>
              <a:buChar char="•"/>
            </a:pPr>
            <a:r>
              <a:rPr lang="it-IT" dirty="0" err="1"/>
              <a:t>Containerized</a:t>
            </a:r>
            <a:endParaRPr lang="it-IT" dirty="0"/>
          </a:p>
          <a:p>
            <a:pPr marL="285750" indent="-285750">
              <a:buFont typeface="Arial" panose="020B0604020202020204" pitchFamily="34" charset="0"/>
              <a:buChar char="•"/>
            </a:pPr>
            <a:r>
              <a:rPr lang="it-IT" dirty="0"/>
              <a:t>Cloud </a:t>
            </a:r>
            <a:r>
              <a:rPr lang="it-IT" dirty="0" err="1"/>
              <a:t>Based</a:t>
            </a:r>
            <a:endParaRPr lang="it-IT" dirty="0"/>
          </a:p>
          <a:p>
            <a:pPr marL="285750" indent="-285750">
              <a:buFont typeface="Arial" panose="020B0604020202020204" pitchFamily="34" charset="0"/>
              <a:buChar char="•"/>
            </a:pPr>
            <a:r>
              <a:rPr lang="it-IT" dirty="0"/>
              <a:t>Event </a:t>
            </a:r>
            <a:r>
              <a:rPr lang="it-IT" dirty="0" err="1"/>
              <a:t>Driven</a:t>
            </a:r>
            <a:endParaRPr lang="it-IT" dirty="0"/>
          </a:p>
          <a:p>
            <a:pPr marL="285750" indent="-285750">
              <a:buFont typeface="Arial" panose="020B0604020202020204" pitchFamily="34" charset="0"/>
              <a:buChar char="•"/>
            </a:pPr>
            <a:endParaRPr lang="it-IT" dirty="0"/>
          </a:p>
        </p:txBody>
      </p:sp>
      <p:sp>
        <p:nvSpPr>
          <p:cNvPr id="15" name="Titolo 14">
            <a:extLst>
              <a:ext uri="{FF2B5EF4-FFF2-40B4-BE49-F238E27FC236}">
                <a16:creationId xmlns:a16="http://schemas.microsoft.com/office/drawing/2014/main" id="{4D3CC00C-FDEB-9668-1531-572983B1A452}"/>
              </a:ext>
            </a:extLst>
          </p:cNvPr>
          <p:cNvSpPr>
            <a:spLocks noGrp="1"/>
          </p:cNvSpPr>
          <p:nvPr>
            <p:ph type="title"/>
          </p:nvPr>
        </p:nvSpPr>
        <p:spPr>
          <a:xfrm>
            <a:off x="676750" y="1289425"/>
            <a:ext cx="1221323" cy="572700"/>
          </a:xfrm>
        </p:spPr>
        <p:txBody>
          <a:bodyPr/>
          <a:lstStyle/>
          <a:p>
            <a:r>
              <a:rPr lang="it-IT" dirty="0" err="1"/>
              <a:t>Velocity</a:t>
            </a:r>
            <a:endParaRPr lang="it-IT" dirty="0"/>
          </a:p>
        </p:txBody>
      </p:sp>
      <p:sp>
        <p:nvSpPr>
          <p:cNvPr id="17" name="Rettangolo 16">
            <a:extLst>
              <a:ext uri="{FF2B5EF4-FFF2-40B4-BE49-F238E27FC236}">
                <a16:creationId xmlns:a16="http://schemas.microsoft.com/office/drawing/2014/main" id="{657DA229-34FD-956C-F1EF-C62A4B5DA2D6}"/>
              </a:ext>
            </a:extLst>
          </p:cNvPr>
          <p:cNvSpPr/>
          <p:nvPr/>
        </p:nvSpPr>
        <p:spPr>
          <a:xfrm>
            <a:off x="7412182" y="4558145"/>
            <a:ext cx="1669473" cy="429491"/>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Elemento grafico 18">
            <a:extLst>
              <a:ext uri="{FF2B5EF4-FFF2-40B4-BE49-F238E27FC236}">
                <a16:creationId xmlns:a16="http://schemas.microsoft.com/office/drawing/2014/main" id="{B5A77E76-AA28-64F9-5E84-6EB881F08F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46973" y="1183750"/>
            <a:ext cx="1780616" cy="1728897"/>
          </a:xfrm>
          <a:prstGeom prst="rect">
            <a:avLst/>
          </a:prstGeom>
        </p:spPr>
      </p:pic>
      <p:pic>
        <p:nvPicPr>
          <p:cNvPr id="21" name="Immagine 20" descr="Immagine che contiene testo, Elementi grafici, Carattere, logo&#10;&#10;Descrizione generata automaticamente">
            <a:extLst>
              <a:ext uri="{FF2B5EF4-FFF2-40B4-BE49-F238E27FC236}">
                <a16:creationId xmlns:a16="http://schemas.microsoft.com/office/drawing/2014/main" id="{C2DEDAA2-63D4-99EE-35AF-B16039DE4C0E}"/>
              </a:ext>
            </a:extLst>
          </p:cNvPr>
          <p:cNvPicPr>
            <a:picLocks noChangeAspect="1"/>
          </p:cNvPicPr>
          <p:nvPr/>
        </p:nvPicPr>
        <p:blipFill>
          <a:blip r:embed="rId4"/>
          <a:stretch>
            <a:fillRect/>
          </a:stretch>
        </p:blipFill>
        <p:spPr>
          <a:xfrm>
            <a:off x="6227619" y="101906"/>
            <a:ext cx="2854036" cy="1605395"/>
          </a:xfrm>
          <a:prstGeom prst="rect">
            <a:avLst/>
          </a:prstGeom>
        </p:spPr>
      </p:pic>
      <p:pic>
        <p:nvPicPr>
          <p:cNvPr id="22" name="Elemento grafico 21">
            <a:extLst>
              <a:ext uri="{FF2B5EF4-FFF2-40B4-BE49-F238E27FC236}">
                <a16:creationId xmlns:a16="http://schemas.microsoft.com/office/drawing/2014/main" id="{C5E9B896-A8C7-8C8D-6FFF-E22324B653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3903" y="2571750"/>
            <a:ext cx="992586" cy="1611340"/>
          </a:xfrm>
          <a:prstGeom prst="rect">
            <a:avLst/>
          </a:prstGeom>
        </p:spPr>
      </p:pic>
    </p:spTree>
    <p:extLst>
      <p:ext uri="{BB962C8B-B14F-4D97-AF65-F5344CB8AC3E}">
        <p14:creationId xmlns:p14="http://schemas.microsoft.com/office/powerpoint/2010/main" val="4780963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4"/>
          <p:cNvSpPr txBox="1">
            <a:spLocks noGrp="1"/>
          </p:cNvSpPr>
          <p:nvPr>
            <p:ph type="title"/>
          </p:nvPr>
        </p:nvSpPr>
        <p:spPr>
          <a:xfrm>
            <a:off x="771925" y="2588775"/>
            <a:ext cx="698310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Architettura del sistema</a:t>
            </a:r>
            <a:endParaRPr dirty="0"/>
          </a:p>
        </p:txBody>
      </p:sp>
      <p:sp>
        <p:nvSpPr>
          <p:cNvPr id="317" name="Google Shape;317;p14"/>
          <p:cNvSpPr txBox="1"/>
          <p:nvPr/>
        </p:nvSpPr>
        <p:spPr>
          <a:xfrm>
            <a:off x="1102175" y="1477750"/>
            <a:ext cx="645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a:solidFill>
                  <a:schemeClr val="lt1"/>
                </a:solidFill>
                <a:latin typeface="Dosis"/>
                <a:ea typeface="Dosis"/>
                <a:cs typeface="Dosis"/>
                <a:sym typeface="Dosis"/>
              </a:rPr>
              <a:t>02</a:t>
            </a:r>
            <a:endParaRPr sz="3600">
              <a:solidFill>
                <a:schemeClr val="lt1"/>
              </a:solidFill>
              <a:latin typeface="Dosis"/>
              <a:ea typeface="Dosis"/>
              <a:cs typeface="Dosis"/>
              <a:sym typeface="Dosis"/>
            </a:endParaRPr>
          </a:p>
        </p:txBody>
      </p:sp>
      <p:sp>
        <p:nvSpPr>
          <p:cNvPr id="2" name="Rettangolo 1">
            <a:extLst>
              <a:ext uri="{FF2B5EF4-FFF2-40B4-BE49-F238E27FC236}">
                <a16:creationId xmlns:a16="http://schemas.microsoft.com/office/drawing/2014/main" id="{B5EF5C42-8BCD-C692-605A-13308F29ABD2}"/>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41770723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 schermata, Cellulare, Dispositivo mobile&#10;&#10;Descrizione generata automaticamente">
            <a:extLst>
              <a:ext uri="{FF2B5EF4-FFF2-40B4-BE49-F238E27FC236}">
                <a16:creationId xmlns:a16="http://schemas.microsoft.com/office/drawing/2014/main" id="{D22036F3-244D-AE5B-A8C6-D987D576BB69}"/>
              </a:ext>
            </a:extLst>
          </p:cNvPr>
          <p:cNvPicPr>
            <a:picLocks noChangeAspect="1"/>
          </p:cNvPicPr>
          <p:nvPr/>
        </p:nvPicPr>
        <p:blipFill rotWithShape="1">
          <a:blip r:embed="rId2"/>
          <a:srcRect l="13594" t="30239" r="13247" b="3083"/>
          <a:stretch/>
        </p:blipFill>
        <p:spPr>
          <a:xfrm>
            <a:off x="777458" y="2473025"/>
            <a:ext cx="648621" cy="1183958"/>
          </a:xfrm>
          <a:prstGeom prst="rect">
            <a:avLst/>
          </a:prstGeom>
        </p:spPr>
      </p:pic>
      <p:pic>
        <p:nvPicPr>
          <p:cNvPr id="16" name="Immagine 15">
            <a:extLst>
              <a:ext uri="{FF2B5EF4-FFF2-40B4-BE49-F238E27FC236}">
                <a16:creationId xmlns:a16="http://schemas.microsoft.com/office/drawing/2014/main" id="{C49C0844-6B4A-AD20-2AFD-4360F3013DB1}"/>
              </a:ext>
            </a:extLst>
          </p:cNvPr>
          <p:cNvPicPr>
            <a:picLocks noChangeAspect="1"/>
          </p:cNvPicPr>
          <p:nvPr/>
        </p:nvPicPr>
        <p:blipFill>
          <a:blip r:embed="rId3">
            <a:duotone>
              <a:schemeClr val="accent1">
                <a:shade val="45000"/>
                <a:satMod val="135000"/>
              </a:schemeClr>
              <a:prstClr val="white"/>
            </a:duotone>
          </a:blip>
          <a:stretch>
            <a:fillRect/>
          </a:stretch>
        </p:blipFill>
        <p:spPr>
          <a:xfrm>
            <a:off x="653300" y="4177977"/>
            <a:ext cx="914479" cy="914479"/>
          </a:xfrm>
          <a:prstGeom prst="rect">
            <a:avLst/>
          </a:prstGeom>
        </p:spPr>
      </p:pic>
      <p:sp>
        <p:nvSpPr>
          <p:cNvPr id="20" name="Rettangolo 19">
            <a:extLst>
              <a:ext uri="{FF2B5EF4-FFF2-40B4-BE49-F238E27FC236}">
                <a16:creationId xmlns:a16="http://schemas.microsoft.com/office/drawing/2014/main" id="{A7C8EEDD-FEB6-1F70-4CBB-03AFC2E50121}"/>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09D8B613-4BF1-BF13-9B9B-E7027454F2C4}"/>
              </a:ext>
            </a:extLst>
          </p:cNvPr>
          <p:cNvPicPr>
            <a:picLocks noChangeAspect="1"/>
          </p:cNvPicPr>
          <p:nvPr/>
        </p:nvPicPr>
        <p:blipFill>
          <a:blip r:embed="rId4"/>
          <a:stretch>
            <a:fillRect/>
          </a:stretch>
        </p:blipFill>
        <p:spPr>
          <a:xfrm flipH="1">
            <a:off x="1110539" y="4051954"/>
            <a:ext cx="362409" cy="362409"/>
          </a:xfrm>
          <a:prstGeom prst="rect">
            <a:avLst/>
          </a:prstGeom>
        </p:spPr>
      </p:pic>
      <p:pic>
        <p:nvPicPr>
          <p:cNvPr id="33" name="Immagine 32">
            <a:extLst>
              <a:ext uri="{FF2B5EF4-FFF2-40B4-BE49-F238E27FC236}">
                <a16:creationId xmlns:a16="http://schemas.microsoft.com/office/drawing/2014/main" id="{2997C491-6AE6-C976-F399-9770B3A7ED0F}"/>
              </a:ext>
            </a:extLst>
          </p:cNvPr>
          <p:cNvPicPr>
            <a:picLocks noChangeAspect="1"/>
          </p:cNvPicPr>
          <p:nvPr/>
        </p:nvPicPr>
        <p:blipFill>
          <a:blip r:embed="rId5"/>
          <a:stretch>
            <a:fillRect/>
          </a:stretch>
        </p:blipFill>
        <p:spPr>
          <a:xfrm>
            <a:off x="647203" y="320687"/>
            <a:ext cx="920576" cy="1438781"/>
          </a:xfrm>
          <a:prstGeom prst="rect">
            <a:avLst/>
          </a:prstGeom>
        </p:spPr>
      </p:pic>
      <p:cxnSp>
        <p:nvCxnSpPr>
          <p:cNvPr id="35" name="Connettore 2 34">
            <a:extLst>
              <a:ext uri="{FF2B5EF4-FFF2-40B4-BE49-F238E27FC236}">
                <a16:creationId xmlns:a16="http://schemas.microsoft.com/office/drawing/2014/main" id="{A6332596-E9A4-4EA1-B652-86A9D61225CE}"/>
              </a:ext>
            </a:extLst>
          </p:cNvPr>
          <p:cNvCxnSpPr>
            <a:cxnSpLocks/>
            <a:stCxn id="33" idx="3"/>
          </p:cNvCxnSpPr>
          <p:nvPr/>
        </p:nvCxnSpPr>
        <p:spPr>
          <a:xfrm>
            <a:off x="1567779" y="1040078"/>
            <a:ext cx="1663101" cy="6515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ttore 2 37">
            <a:extLst>
              <a:ext uri="{FF2B5EF4-FFF2-40B4-BE49-F238E27FC236}">
                <a16:creationId xmlns:a16="http://schemas.microsoft.com/office/drawing/2014/main" id="{822DD2F2-2FC6-D526-5E70-2710DD9F836E}"/>
              </a:ext>
            </a:extLst>
          </p:cNvPr>
          <p:cNvCxnSpPr>
            <a:stCxn id="6" idx="3"/>
          </p:cNvCxnSpPr>
          <p:nvPr/>
        </p:nvCxnSpPr>
        <p:spPr>
          <a:xfrm flipV="1">
            <a:off x="1426079" y="2850215"/>
            <a:ext cx="1796031" cy="214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ttore 2 39">
            <a:extLst>
              <a:ext uri="{FF2B5EF4-FFF2-40B4-BE49-F238E27FC236}">
                <a16:creationId xmlns:a16="http://schemas.microsoft.com/office/drawing/2014/main" id="{462E14AF-502F-3AA2-93B4-0A650C69A574}"/>
              </a:ext>
            </a:extLst>
          </p:cNvPr>
          <p:cNvCxnSpPr>
            <a:stCxn id="16" idx="3"/>
          </p:cNvCxnSpPr>
          <p:nvPr/>
        </p:nvCxnSpPr>
        <p:spPr>
          <a:xfrm flipV="1">
            <a:off x="1567779" y="3299460"/>
            <a:ext cx="1663101" cy="1335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reccia a destra 40">
            <a:extLst>
              <a:ext uri="{FF2B5EF4-FFF2-40B4-BE49-F238E27FC236}">
                <a16:creationId xmlns:a16="http://schemas.microsoft.com/office/drawing/2014/main" id="{9C1B77DD-2FF2-6797-7916-2CF369E127FE}"/>
              </a:ext>
            </a:extLst>
          </p:cNvPr>
          <p:cNvSpPr/>
          <p:nvPr/>
        </p:nvSpPr>
        <p:spPr>
          <a:xfrm rot="20035227">
            <a:off x="6565671" y="728474"/>
            <a:ext cx="1087582" cy="2878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2" name="Freccia a destra 41">
            <a:extLst>
              <a:ext uri="{FF2B5EF4-FFF2-40B4-BE49-F238E27FC236}">
                <a16:creationId xmlns:a16="http://schemas.microsoft.com/office/drawing/2014/main" id="{093912A3-0E4F-8A63-EF6C-EE68932D9644}"/>
              </a:ext>
            </a:extLst>
          </p:cNvPr>
          <p:cNvSpPr/>
          <p:nvPr/>
        </p:nvSpPr>
        <p:spPr>
          <a:xfrm rot="9161022">
            <a:off x="6685190" y="1055145"/>
            <a:ext cx="1087582" cy="28787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 name="Gruppo 6">
            <a:extLst>
              <a:ext uri="{FF2B5EF4-FFF2-40B4-BE49-F238E27FC236}">
                <a16:creationId xmlns:a16="http://schemas.microsoft.com/office/drawing/2014/main" id="{DA487467-3A52-D74D-8918-78BCE6E81F1D}"/>
              </a:ext>
            </a:extLst>
          </p:cNvPr>
          <p:cNvGrpSpPr/>
          <p:nvPr/>
        </p:nvGrpSpPr>
        <p:grpSpPr>
          <a:xfrm>
            <a:off x="7904827" y="125599"/>
            <a:ext cx="1037463" cy="1122851"/>
            <a:chOff x="7904827" y="125599"/>
            <a:chExt cx="1037463" cy="1122851"/>
          </a:xfrm>
        </p:grpSpPr>
        <p:pic>
          <p:nvPicPr>
            <p:cNvPr id="24" name="Immagine 23">
              <a:extLst>
                <a:ext uri="{FF2B5EF4-FFF2-40B4-BE49-F238E27FC236}">
                  <a16:creationId xmlns:a16="http://schemas.microsoft.com/office/drawing/2014/main" id="{D43A57B0-A522-09D3-61DA-B4B62FDFC5F8}"/>
                </a:ext>
              </a:extLst>
            </p:cNvPr>
            <p:cNvPicPr>
              <a:picLocks noChangeAspect="1"/>
            </p:cNvPicPr>
            <p:nvPr/>
          </p:nvPicPr>
          <p:blipFill>
            <a:blip r:embed="rId6"/>
            <a:stretch>
              <a:fillRect/>
            </a:stretch>
          </p:blipFill>
          <p:spPr>
            <a:xfrm>
              <a:off x="7949777" y="125599"/>
              <a:ext cx="914479" cy="914479"/>
            </a:xfrm>
            <a:prstGeom prst="rect">
              <a:avLst/>
            </a:prstGeom>
          </p:spPr>
        </p:pic>
        <p:sp>
          <p:nvSpPr>
            <p:cNvPr id="43" name="CasellaDiTesto 42">
              <a:extLst>
                <a:ext uri="{FF2B5EF4-FFF2-40B4-BE49-F238E27FC236}">
                  <a16:creationId xmlns:a16="http://schemas.microsoft.com/office/drawing/2014/main" id="{709BF181-A03D-4EC1-7B8D-51D11369D7D0}"/>
                </a:ext>
              </a:extLst>
            </p:cNvPr>
            <p:cNvSpPr txBox="1"/>
            <p:nvPr/>
          </p:nvSpPr>
          <p:spPr>
            <a:xfrm>
              <a:off x="7904827" y="940673"/>
              <a:ext cx="1037463" cy="307777"/>
            </a:xfrm>
            <a:prstGeom prst="rect">
              <a:avLst/>
            </a:prstGeom>
            <a:noFill/>
          </p:spPr>
          <p:txBody>
            <a:bodyPr wrap="none" rtlCol="0">
              <a:spAutoFit/>
            </a:bodyPr>
            <a:lstStyle/>
            <a:p>
              <a:pPr algn="ctr"/>
              <a:r>
                <a:rPr lang="it-IT" dirty="0">
                  <a:latin typeface="Dosis" pitchFamily="2" charset="0"/>
                </a:rPr>
                <a:t>Fast Storage</a:t>
              </a:r>
            </a:p>
          </p:txBody>
        </p:sp>
      </p:grpSp>
      <p:grpSp>
        <p:nvGrpSpPr>
          <p:cNvPr id="2" name="Gruppo 1">
            <a:extLst>
              <a:ext uri="{FF2B5EF4-FFF2-40B4-BE49-F238E27FC236}">
                <a16:creationId xmlns:a16="http://schemas.microsoft.com/office/drawing/2014/main" id="{1741C7E1-C4A9-C077-6D31-8657131B32EC}"/>
              </a:ext>
            </a:extLst>
          </p:cNvPr>
          <p:cNvGrpSpPr/>
          <p:nvPr/>
        </p:nvGrpSpPr>
        <p:grpSpPr>
          <a:xfrm>
            <a:off x="7716903" y="3882390"/>
            <a:ext cx="914478" cy="1168581"/>
            <a:chOff x="7948967" y="3720777"/>
            <a:chExt cx="914478" cy="1168581"/>
          </a:xfrm>
        </p:grpSpPr>
        <p:pic>
          <p:nvPicPr>
            <p:cNvPr id="45" name="Elemento grafico 44" descr="Utente con riempimento a tinta unita">
              <a:extLst>
                <a:ext uri="{FF2B5EF4-FFF2-40B4-BE49-F238E27FC236}">
                  <a16:creationId xmlns:a16="http://schemas.microsoft.com/office/drawing/2014/main" id="{8E7CEB90-153A-3D65-69B7-A88F8F098E3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49044" y="3720777"/>
              <a:ext cx="914400" cy="914400"/>
            </a:xfrm>
            <a:prstGeom prst="rect">
              <a:avLst/>
            </a:prstGeom>
          </p:spPr>
        </p:pic>
        <p:sp>
          <p:nvSpPr>
            <p:cNvPr id="46" name="CasellaDiTesto 45">
              <a:extLst>
                <a:ext uri="{FF2B5EF4-FFF2-40B4-BE49-F238E27FC236}">
                  <a16:creationId xmlns:a16="http://schemas.microsoft.com/office/drawing/2014/main" id="{BFEE9F1D-8D2F-4354-FDB6-BA1A788FA379}"/>
                </a:ext>
              </a:extLst>
            </p:cNvPr>
            <p:cNvSpPr txBox="1"/>
            <p:nvPr/>
          </p:nvSpPr>
          <p:spPr>
            <a:xfrm>
              <a:off x="7948967" y="4581581"/>
              <a:ext cx="914478" cy="307777"/>
            </a:xfrm>
            <a:prstGeom prst="rect">
              <a:avLst/>
            </a:prstGeom>
            <a:noFill/>
          </p:spPr>
          <p:txBody>
            <a:bodyPr wrap="square" rtlCol="0">
              <a:spAutoFit/>
            </a:bodyPr>
            <a:lstStyle/>
            <a:p>
              <a:pPr algn="ctr"/>
              <a:r>
                <a:rPr lang="it-IT" dirty="0">
                  <a:latin typeface="Dosis" pitchFamily="2" charset="0"/>
                </a:rPr>
                <a:t>Cliente</a:t>
              </a:r>
            </a:p>
          </p:txBody>
        </p:sp>
      </p:grpSp>
      <p:sp>
        <p:nvSpPr>
          <p:cNvPr id="48" name="Rettangolo con angoli arrotondati 47">
            <a:extLst>
              <a:ext uri="{FF2B5EF4-FFF2-40B4-BE49-F238E27FC236}">
                <a16:creationId xmlns:a16="http://schemas.microsoft.com/office/drawing/2014/main" id="{9E3629D1-073F-FD43-4CF4-F4D8B45FCC01}"/>
              </a:ext>
            </a:extLst>
          </p:cNvPr>
          <p:cNvSpPr/>
          <p:nvPr/>
        </p:nvSpPr>
        <p:spPr>
          <a:xfrm>
            <a:off x="3235489" y="1261110"/>
            <a:ext cx="3185783" cy="279084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4400" dirty="0" err="1">
                <a:latin typeface="Dosis" pitchFamily="2" charset="0"/>
              </a:rPr>
              <a:t>Velocity</a:t>
            </a:r>
            <a:endParaRPr lang="it-IT" sz="4400" dirty="0">
              <a:latin typeface="Dosis" pitchFamily="2" charset="0"/>
            </a:endParaRPr>
          </a:p>
        </p:txBody>
      </p:sp>
      <p:grpSp>
        <p:nvGrpSpPr>
          <p:cNvPr id="54" name="Gruppo 53">
            <a:extLst>
              <a:ext uri="{FF2B5EF4-FFF2-40B4-BE49-F238E27FC236}">
                <a16:creationId xmlns:a16="http://schemas.microsoft.com/office/drawing/2014/main" id="{6C5D1651-B14E-FAA4-C945-E22B32FF2C29}"/>
              </a:ext>
            </a:extLst>
          </p:cNvPr>
          <p:cNvGrpSpPr/>
          <p:nvPr/>
        </p:nvGrpSpPr>
        <p:grpSpPr>
          <a:xfrm>
            <a:off x="7342496" y="1935900"/>
            <a:ext cx="1674228" cy="1237204"/>
            <a:chOff x="7072788" y="1958100"/>
            <a:chExt cx="1842300" cy="1271700"/>
          </a:xfrm>
        </p:grpSpPr>
        <p:sp>
          <p:nvSpPr>
            <p:cNvPr id="49" name="Google Shape;360;p53">
              <a:extLst>
                <a:ext uri="{FF2B5EF4-FFF2-40B4-BE49-F238E27FC236}">
                  <a16:creationId xmlns:a16="http://schemas.microsoft.com/office/drawing/2014/main" id="{E8948BA9-66FC-E380-F6D3-655DE59E93CC}"/>
                </a:ext>
              </a:extLst>
            </p:cNvPr>
            <p:cNvSpPr/>
            <p:nvPr/>
          </p:nvSpPr>
          <p:spPr>
            <a:xfrm>
              <a:off x="7072788" y="1958100"/>
              <a:ext cx="1842300" cy="1271700"/>
            </a:xfrm>
            <a:prstGeom prst="roundRect">
              <a:avLst>
                <a:gd name="adj" fmla="val 16667"/>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1;p53">
              <a:extLst>
                <a:ext uri="{FF2B5EF4-FFF2-40B4-BE49-F238E27FC236}">
                  <a16:creationId xmlns:a16="http://schemas.microsoft.com/office/drawing/2014/main" id="{27C941DA-B346-8FD3-66D6-58605640039B}"/>
                </a:ext>
              </a:extLst>
            </p:cNvPr>
            <p:cNvSpPr txBox="1"/>
            <p:nvPr/>
          </p:nvSpPr>
          <p:spPr>
            <a:xfrm>
              <a:off x="7256563" y="2110325"/>
              <a:ext cx="1535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300" b="1" dirty="0">
                  <a:solidFill>
                    <a:schemeClr val="lt1"/>
                  </a:solidFill>
                  <a:latin typeface="Dosis"/>
                  <a:ea typeface="Dosis"/>
                  <a:cs typeface="Dosis"/>
                  <a:sym typeface="Dosis"/>
                </a:rPr>
                <a:t>Track &amp; Trace</a:t>
              </a:r>
              <a:endParaRPr dirty="0">
                <a:solidFill>
                  <a:schemeClr val="lt1"/>
                </a:solidFill>
                <a:latin typeface="Caveat"/>
                <a:ea typeface="Caveat"/>
                <a:cs typeface="Caveat"/>
                <a:sym typeface="Caveat"/>
              </a:endParaRPr>
            </a:p>
          </p:txBody>
        </p:sp>
        <p:pic>
          <p:nvPicPr>
            <p:cNvPr id="51" name="Google Shape;362;p53">
              <a:extLst>
                <a:ext uri="{FF2B5EF4-FFF2-40B4-BE49-F238E27FC236}">
                  <a16:creationId xmlns:a16="http://schemas.microsoft.com/office/drawing/2014/main" id="{A4AC956D-27F5-8F1B-43F8-BEA972F9DC4C}"/>
                </a:ext>
              </a:extLst>
            </p:cNvPr>
            <p:cNvPicPr preferRelativeResize="0"/>
            <p:nvPr/>
          </p:nvPicPr>
          <p:blipFill rotWithShape="1">
            <a:blip r:embed="rId9">
              <a:alphaModFix/>
              <a:duotone>
                <a:prstClr val="black"/>
                <a:schemeClr val="accent1">
                  <a:tint val="45000"/>
                  <a:satMod val="400000"/>
                </a:schemeClr>
              </a:duotone>
            </a:blip>
            <a:srcRect/>
            <a:stretch/>
          </p:blipFill>
          <p:spPr>
            <a:xfrm>
              <a:off x="7754443" y="2534043"/>
              <a:ext cx="540000" cy="540000"/>
            </a:xfrm>
            <a:prstGeom prst="rect">
              <a:avLst/>
            </a:prstGeom>
            <a:noFill/>
            <a:ln>
              <a:noFill/>
            </a:ln>
          </p:spPr>
        </p:pic>
      </p:grpSp>
      <p:sp>
        <p:nvSpPr>
          <p:cNvPr id="3" name="Freccia a destra 2">
            <a:extLst>
              <a:ext uri="{FF2B5EF4-FFF2-40B4-BE49-F238E27FC236}">
                <a16:creationId xmlns:a16="http://schemas.microsoft.com/office/drawing/2014/main" id="{ADEEA504-B018-B4B0-FC6B-FBF4532FA4E5}"/>
              </a:ext>
            </a:extLst>
          </p:cNvPr>
          <p:cNvSpPr/>
          <p:nvPr/>
        </p:nvSpPr>
        <p:spPr>
          <a:xfrm>
            <a:off x="6529662" y="2377179"/>
            <a:ext cx="639051" cy="354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Freccia a destra 4">
            <a:extLst>
              <a:ext uri="{FF2B5EF4-FFF2-40B4-BE49-F238E27FC236}">
                <a16:creationId xmlns:a16="http://schemas.microsoft.com/office/drawing/2014/main" id="{82D2823B-A1A7-57D0-A733-6A7A207E1CD0}"/>
              </a:ext>
            </a:extLst>
          </p:cNvPr>
          <p:cNvSpPr/>
          <p:nvPr/>
        </p:nvSpPr>
        <p:spPr>
          <a:xfrm rot="5400000">
            <a:off x="7854616" y="3407312"/>
            <a:ext cx="639051" cy="35464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29829441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ttangolo con angoli arrotondati 31">
            <a:extLst>
              <a:ext uri="{FF2B5EF4-FFF2-40B4-BE49-F238E27FC236}">
                <a16:creationId xmlns:a16="http://schemas.microsoft.com/office/drawing/2014/main" id="{3D1F6E83-B2B9-CB45-0B54-9DDF75ACF133}"/>
              </a:ext>
            </a:extLst>
          </p:cNvPr>
          <p:cNvSpPr/>
          <p:nvPr/>
        </p:nvSpPr>
        <p:spPr>
          <a:xfrm>
            <a:off x="2934885" y="419020"/>
            <a:ext cx="4202894" cy="435769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200" u="sng" dirty="0" err="1">
                <a:latin typeface="Dosis" pitchFamily="2" charset="0"/>
              </a:rPr>
              <a:t>Velocity</a:t>
            </a:r>
            <a:endParaRPr lang="it-IT" sz="4400" u="sng" dirty="0">
              <a:latin typeface="Dosis" pitchFamily="2" charset="0"/>
            </a:endParaRPr>
          </a:p>
        </p:txBody>
      </p:sp>
      <p:pic>
        <p:nvPicPr>
          <p:cNvPr id="6" name="Immagine 5" descr="Immagine che contiene testo, schermata, Cellulare, Dispositivo mobile&#10;&#10;Descrizione generata automaticamente">
            <a:extLst>
              <a:ext uri="{FF2B5EF4-FFF2-40B4-BE49-F238E27FC236}">
                <a16:creationId xmlns:a16="http://schemas.microsoft.com/office/drawing/2014/main" id="{D22036F3-244D-AE5B-A8C6-D987D576BB69}"/>
              </a:ext>
            </a:extLst>
          </p:cNvPr>
          <p:cNvPicPr>
            <a:picLocks noChangeAspect="1"/>
          </p:cNvPicPr>
          <p:nvPr/>
        </p:nvPicPr>
        <p:blipFill rotWithShape="1">
          <a:blip r:embed="rId2"/>
          <a:srcRect l="13594" t="30239" r="13247" b="3083"/>
          <a:stretch/>
        </p:blipFill>
        <p:spPr>
          <a:xfrm>
            <a:off x="777458" y="2473025"/>
            <a:ext cx="648621" cy="1183958"/>
          </a:xfrm>
          <a:prstGeom prst="rect">
            <a:avLst/>
          </a:prstGeom>
        </p:spPr>
      </p:pic>
      <p:pic>
        <p:nvPicPr>
          <p:cNvPr id="16" name="Immagine 15">
            <a:extLst>
              <a:ext uri="{FF2B5EF4-FFF2-40B4-BE49-F238E27FC236}">
                <a16:creationId xmlns:a16="http://schemas.microsoft.com/office/drawing/2014/main" id="{C49C0844-6B4A-AD20-2AFD-4360F3013DB1}"/>
              </a:ext>
            </a:extLst>
          </p:cNvPr>
          <p:cNvPicPr>
            <a:picLocks noChangeAspect="1"/>
          </p:cNvPicPr>
          <p:nvPr/>
        </p:nvPicPr>
        <p:blipFill>
          <a:blip r:embed="rId3">
            <a:duotone>
              <a:schemeClr val="accent1">
                <a:shade val="45000"/>
                <a:satMod val="135000"/>
              </a:schemeClr>
              <a:prstClr val="white"/>
            </a:duotone>
          </a:blip>
          <a:stretch>
            <a:fillRect/>
          </a:stretch>
        </p:blipFill>
        <p:spPr>
          <a:xfrm>
            <a:off x="653300" y="4177977"/>
            <a:ext cx="914479" cy="914479"/>
          </a:xfrm>
          <a:prstGeom prst="rect">
            <a:avLst/>
          </a:prstGeom>
        </p:spPr>
      </p:pic>
      <p:sp>
        <p:nvSpPr>
          <p:cNvPr id="20" name="Rettangolo 19">
            <a:extLst>
              <a:ext uri="{FF2B5EF4-FFF2-40B4-BE49-F238E27FC236}">
                <a16:creationId xmlns:a16="http://schemas.microsoft.com/office/drawing/2014/main" id="{A7C8EEDD-FEB6-1F70-4CBB-03AFC2E50121}"/>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7" name="Immagine 26">
            <a:extLst>
              <a:ext uri="{FF2B5EF4-FFF2-40B4-BE49-F238E27FC236}">
                <a16:creationId xmlns:a16="http://schemas.microsoft.com/office/drawing/2014/main" id="{09D8B613-4BF1-BF13-9B9B-E7027454F2C4}"/>
              </a:ext>
            </a:extLst>
          </p:cNvPr>
          <p:cNvPicPr>
            <a:picLocks noChangeAspect="1"/>
          </p:cNvPicPr>
          <p:nvPr/>
        </p:nvPicPr>
        <p:blipFill>
          <a:blip r:embed="rId4"/>
          <a:stretch>
            <a:fillRect/>
          </a:stretch>
        </p:blipFill>
        <p:spPr>
          <a:xfrm flipH="1">
            <a:off x="1110539" y="4051954"/>
            <a:ext cx="362409" cy="362409"/>
          </a:xfrm>
          <a:prstGeom prst="rect">
            <a:avLst/>
          </a:prstGeom>
        </p:spPr>
      </p:pic>
      <p:pic>
        <p:nvPicPr>
          <p:cNvPr id="33" name="Immagine 32">
            <a:extLst>
              <a:ext uri="{FF2B5EF4-FFF2-40B4-BE49-F238E27FC236}">
                <a16:creationId xmlns:a16="http://schemas.microsoft.com/office/drawing/2014/main" id="{2997C491-6AE6-C976-F399-9770B3A7ED0F}"/>
              </a:ext>
            </a:extLst>
          </p:cNvPr>
          <p:cNvPicPr>
            <a:picLocks noChangeAspect="1"/>
          </p:cNvPicPr>
          <p:nvPr/>
        </p:nvPicPr>
        <p:blipFill>
          <a:blip r:embed="rId5"/>
          <a:stretch>
            <a:fillRect/>
          </a:stretch>
        </p:blipFill>
        <p:spPr>
          <a:xfrm>
            <a:off x="647203" y="320687"/>
            <a:ext cx="920576" cy="1438781"/>
          </a:xfrm>
          <a:prstGeom prst="rect">
            <a:avLst/>
          </a:prstGeom>
        </p:spPr>
      </p:pic>
      <p:cxnSp>
        <p:nvCxnSpPr>
          <p:cNvPr id="38" name="Connettore 2 37">
            <a:extLst>
              <a:ext uri="{FF2B5EF4-FFF2-40B4-BE49-F238E27FC236}">
                <a16:creationId xmlns:a16="http://schemas.microsoft.com/office/drawing/2014/main" id="{822DD2F2-2FC6-D526-5E70-2710DD9F836E}"/>
              </a:ext>
            </a:extLst>
          </p:cNvPr>
          <p:cNvCxnSpPr>
            <a:cxnSpLocks/>
            <a:stCxn id="6" idx="3"/>
            <a:endCxn id="93" idx="1"/>
          </p:cNvCxnSpPr>
          <p:nvPr/>
        </p:nvCxnSpPr>
        <p:spPr>
          <a:xfrm>
            <a:off x="1426079" y="3065004"/>
            <a:ext cx="663230" cy="4651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Connettore 2 39">
            <a:extLst>
              <a:ext uri="{FF2B5EF4-FFF2-40B4-BE49-F238E27FC236}">
                <a16:creationId xmlns:a16="http://schemas.microsoft.com/office/drawing/2014/main" id="{462E14AF-502F-3AA2-93B4-0A650C69A574}"/>
              </a:ext>
            </a:extLst>
          </p:cNvPr>
          <p:cNvCxnSpPr>
            <a:cxnSpLocks/>
            <a:stCxn id="16" idx="3"/>
            <a:endCxn id="93" idx="1"/>
          </p:cNvCxnSpPr>
          <p:nvPr/>
        </p:nvCxnSpPr>
        <p:spPr>
          <a:xfrm flipV="1">
            <a:off x="1567779" y="3530108"/>
            <a:ext cx="521530" cy="11051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 name="Gruppo 3">
            <a:extLst>
              <a:ext uri="{FF2B5EF4-FFF2-40B4-BE49-F238E27FC236}">
                <a16:creationId xmlns:a16="http://schemas.microsoft.com/office/drawing/2014/main" id="{B2CA9068-D77B-AE7B-4CE9-831E8B5B43DA}"/>
              </a:ext>
            </a:extLst>
          </p:cNvPr>
          <p:cNvGrpSpPr/>
          <p:nvPr/>
        </p:nvGrpSpPr>
        <p:grpSpPr>
          <a:xfrm>
            <a:off x="5693794" y="2010092"/>
            <a:ext cx="1041390" cy="1088361"/>
            <a:chOff x="7904827" y="125599"/>
            <a:chExt cx="1037463" cy="1093340"/>
          </a:xfrm>
        </p:grpSpPr>
        <p:pic>
          <p:nvPicPr>
            <p:cNvPr id="24" name="Immagine 23">
              <a:extLst>
                <a:ext uri="{FF2B5EF4-FFF2-40B4-BE49-F238E27FC236}">
                  <a16:creationId xmlns:a16="http://schemas.microsoft.com/office/drawing/2014/main" id="{D43A57B0-A522-09D3-61DA-B4B62FDFC5F8}"/>
                </a:ext>
              </a:extLst>
            </p:cNvPr>
            <p:cNvPicPr>
              <a:picLocks noChangeAspect="1"/>
            </p:cNvPicPr>
            <p:nvPr/>
          </p:nvPicPr>
          <p:blipFill>
            <a:blip r:embed="rId6"/>
            <a:stretch>
              <a:fillRect/>
            </a:stretch>
          </p:blipFill>
          <p:spPr>
            <a:xfrm>
              <a:off x="7949777" y="125599"/>
              <a:ext cx="914479" cy="914479"/>
            </a:xfrm>
            <a:prstGeom prst="rect">
              <a:avLst/>
            </a:prstGeom>
          </p:spPr>
        </p:pic>
        <p:sp>
          <p:nvSpPr>
            <p:cNvPr id="43" name="CasellaDiTesto 42">
              <a:extLst>
                <a:ext uri="{FF2B5EF4-FFF2-40B4-BE49-F238E27FC236}">
                  <a16:creationId xmlns:a16="http://schemas.microsoft.com/office/drawing/2014/main" id="{709BF181-A03D-4EC1-7B8D-51D11369D7D0}"/>
                </a:ext>
              </a:extLst>
            </p:cNvPr>
            <p:cNvSpPr txBox="1"/>
            <p:nvPr/>
          </p:nvSpPr>
          <p:spPr>
            <a:xfrm>
              <a:off x="7904827" y="940673"/>
              <a:ext cx="1037463" cy="278266"/>
            </a:xfrm>
            <a:prstGeom prst="rect">
              <a:avLst/>
            </a:prstGeom>
            <a:noFill/>
          </p:spPr>
          <p:txBody>
            <a:bodyPr wrap="square" rtlCol="0">
              <a:spAutoFit/>
            </a:bodyPr>
            <a:lstStyle/>
            <a:p>
              <a:pPr algn="ctr"/>
              <a:r>
                <a:rPr lang="it-IT" sz="1200" dirty="0">
                  <a:latin typeface="Dosis" pitchFamily="2" charset="0"/>
                </a:rPr>
                <a:t>Fast Storage</a:t>
              </a:r>
            </a:p>
          </p:txBody>
        </p:sp>
      </p:grpSp>
      <p:sp>
        <p:nvSpPr>
          <p:cNvPr id="12" name="Google Shape;360;p53">
            <a:extLst>
              <a:ext uri="{FF2B5EF4-FFF2-40B4-BE49-F238E27FC236}">
                <a16:creationId xmlns:a16="http://schemas.microsoft.com/office/drawing/2014/main" id="{927EF476-02C4-6244-A0B9-DD6313A7B8F4}"/>
              </a:ext>
            </a:extLst>
          </p:cNvPr>
          <p:cNvSpPr/>
          <p:nvPr/>
        </p:nvSpPr>
        <p:spPr>
          <a:xfrm>
            <a:off x="7370190" y="503950"/>
            <a:ext cx="1674227" cy="653942"/>
          </a:xfrm>
          <a:prstGeom prst="roundRect">
            <a:avLst>
              <a:gd name="adj" fmla="val 16667"/>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300" dirty="0">
                <a:latin typeface="Dosis" pitchFamily="2" charset="0"/>
              </a:rPr>
              <a:t>Order management</a:t>
            </a:r>
            <a:endParaRPr sz="1300" dirty="0">
              <a:latin typeface="Dosis" pitchFamily="2" charset="0"/>
            </a:endParaRPr>
          </a:p>
        </p:txBody>
      </p:sp>
      <p:sp>
        <p:nvSpPr>
          <p:cNvPr id="15" name="Google Shape;360;p53">
            <a:extLst>
              <a:ext uri="{FF2B5EF4-FFF2-40B4-BE49-F238E27FC236}">
                <a16:creationId xmlns:a16="http://schemas.microsoft.com/office/drawing/2014/main" id="{D0325EFC-8BF5-C082-D113-C8737CF3F380}"/>
              </a:ext>
            </a:extLst>
          </p:cNvPr>
          <p:cNvSpPr/>
          <p:nvPr/>
        </p:nvSpPr>
        <p:spPr>
          <a:xfrm>
            <a:off x="7370190" y="3640367"/>
            <a:ext cx="1674227" cy="653942"/>
          </a:xfrm>
          <a:prstGeom prst="roundRect">
            <a:avLst>
              <a:gd name="adj" fmla="val 16667"/>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300" dirty="0">
                <a:latin typeface="Dosis" pitchFamily="2" charset="0"/>
              </a:rPr>
              <a:t>ERP Customer</a:t>
            </a:r>
            <a:endParaRPr sz="1300" dirty="0">
              <a:latin typeface="Dosis" pitchFamily="2" charset="0"/>
            </a:endParaRPr>
          </a:p>
        </p:txBody>
      </p:sp>
      <p:cxnSp>
        <p:nvCxnSpPr>
          <p:cNvPr id="25" name="Connettore 2 24">
            <a:extLst>
              <a:ext uri="{FF2B5EF4-FFF2-40B4-BE49-F238E27FC236}">
                <a16:creationId xmlns:a16="http://schemas.microsoft.com/office/drawing/2014/main" id="{CFF6E4C0-EEF5-EC02-A8DE-5C400557B53E}"/>
              </a:ext>
            </a:extLst>
          </p:cNvPr>
          <p:cNvCxnSpPr>
            <a:cxnSpLocks/>
            <a:stCxn id="56" idx="3"/>
            <a:endCxn id="12" idx="1"/>
          </p:cNvCxnSpPr>
          <p:nvPr/>
        </p:nvCxnSpPr>
        <p:spPr>
          <a:xfrm flipV="1">
            <a:off x="6689522" y="830921"/>
            <a:ext cx="680668" cy="117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a:extLst>
              <a:ext uri="{FF2B5EF4-FFF2-40B4-BE49-F238E27FC236}">
                <a16:creationId xmlns:a16="http://schemas.microsoft.com/office/drawing/2014/main" id="{F5E4ACD5-34ED-E3E5-D047-35AC8023CCED}"/>
              </a:ext>
            </a:extLst>
          </p:cNvPr>
          <p:cNvCxnSpPr>
            <a:cxnSpLocks/>
            <a:stCxn id="56" idx="3"/>
            <a:endCxn id="123" idx="1"/>
          </p:cNvCxnSpPr>
          <p:nvPr/>
        </p:nvCxnSpPr>
        <p:spPr>
          <a:xfrm>
            <a:off x="6689522" y="948654"/>
            <a:ext cx="709097" cy="1872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6" name="Immagine 55">
            <a:extLst>
              <a:ext uri="{FF2B5EF4-FFF2-40B4-BE49-F238E27FC236}">
                <a16:creationId xmlns:a16="http://schemas.microsoft.com/office/drawing/2014/main" id="{DB180E54-A501-614A-2A0A-08AA85EE5F4E}"/>
              </a:ext>
            </a:extLst>
          </p:cNvPr>
          <p:cNvPicPr>
            <a:picLocks noChangeAspect="1"/>
          </p:cNvPicPr>
          <p:nvPr/>
        </p:nvPicPr>
        <p:blipFill>
          <a:blip r:embed="rId7"/>
          <a:stretch>
            <a:fillRect/>
          </a:stretch>
        </p:blipFill>
        <p:spPr>
          <a:xfrm>
            <a:off x="5726271" y="494462"/>
            <a:ext cx="963251" cy="908383"/>
          </a:xfrm>
          <a:prstGeom prst="rect">
            <a:avLst/>
          </a:prstGeom>
        </p:spPr>
      </p:pic>
      <p:sp>
        <p:nvSpPr>
          <p:cNvPr id="68" name="Freccia bidirezionale verticale 67">
            <a:extLst>
              <a:ext uri="{FF2B5EF4-FFF2-40B4-BE49-F238E27FC236}">
                <a16:creationId xmlns:a16="http://schemas.microsoft.com/office/drawing/2014/main" id="{35E112A7-CA4F-D091-61CE-4CD5278E88A7}"/>
              </a:ext>
            </a:extLst>
          </p:cNvPr>
          <p:cNvSpPr/>
          <p:nvPr/>
        </p:nvSpPr>
        <p:spPr>
          <a:xfrm>
            <a:off x="6101895" y="1371420"/>
            <a:ext cx="225188" cy="640210"/>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76" name="Gruppo 75">
            <a:extLst>
              <a:ext uri="{FF2B5EF4-FFF2-40B4-BE49-F238E27FC236}">
                <a16:creationId xmlns:a16="http://schemas.microsoft.com/office/drawing/2014/main" id="{865D27AE-722F-6C1A-794D-9853D413463A}"/>
              </a:ext>
            </a:extLst>
          </p:cNvPr>
          <p:cNvGrpSpPr/>
          <p:nvPr/>
        </p:nvGrpSpPr>
        <p:grpSpPr>
          <a:xfrm>
            <a:off x="5407224" y="3610691"/>
            <a:ext cx="1601347" cy="948947"/>
            <a:chOff x="5407224" y="3673260"/>
            <a:chExt cx="1601347" cy="948947"/>
          </a:xfrm>
        </p:grpSpPr>
        <p:pic>
          <p:nvPicPr>
            <p:cNvPr id="74" name="Immagine 73">
              <a:extLst>
                <a:ext uri="{FF2B5EF4-FFF2-40B4-BE49-F238E27FC236}">
                  <a16:creationId xmlns:a16="http://schemas.microsoft.com/office/drawing/2014/main" id="{E6F771E1-F16B-EEF8-AE1B-0C64D7F83F1A}"/>
                </a:ext>
              </a:extLst>
            </p:cNvPr>
            <p:cNvPicPr>
              <a:picLocks noChangeAspect="1"/>
            </p:cNvPicPr>
            <p:nvPr/>
          </p:nvPicPr>
          <p:blipFill>
            <a:blip r:embed="rId8"/>
            <a:stretch>
              <a:fillRect/>
            </a:stretch>
          </p:blipFill>
          <p:spPr>
            <a:xfrm>
              <a:off x="5913122" y="3673260"/>
              <a:ext cx="597460" cy="713294"/>
            </a:xfrm>
            <a:prstGeom prst="rect">
              <a:avLst/>
            </a:prstGeom>
          </p:spPr>
        </p:pic>
        <p:sp>
          <p:nvSpPr>
            <p:cNvPr id="75" name="CasellaDiTesto 74">
              <a:extLst>
                <a:ext uri="{FF2B5EF4-FFF2-40B4-BE49-F238E27FC236}">
                  <a16:creationId xmlns:a16="http://schemas.microsoft.com/office/drawing/2014/main" id="{13222B36-B1B0-B718-1FCE-80698E74345D}"/>
                </a:ext>
              </a:extLst>
            </p:cNvPr>
            <p:cNvSpPr txBox="1"/>
            <p:nvPr/>
          </p:nvSpPr>
          <p:spPr>
            <a:xfrm>
              <a:off x="5407224" y="4345208"/>
              <a:ext cx="1601347" cy="276999"/>
            </a:xfrm>
            <a:prstGeom prst="rect">
              <a:avLst/>
            </a:prstGeom>
            <a:noFill/>
          </p:spPr>
          <p:txBody>
            <a:bodyPr wrap="square" rtlCol="0">
              <a:spAutoFit/>
            </a:bodyPr>
            <a:lstStyle/>
            <a:p>
              <a:pPr algn="ctr"/>
              <a:r>
                <a:rPr lang="it-IT" sz="1200" dirty="0" err="1">
                  <a:latin typeface="Dosis" pitchFamily="2" charset="0"/>
                </a:rPr>
                <a:t>Signaling</a:t>
              </a:r>
              <a:r>
                <a:rPr lang="it-IT" sz="1200" dirty="0">
                  <a:latin typeface="Dosis" pitchFamily="2" charset="0"/>
                </a:rPr>
                <a:t> Topic</a:t>
              </a:r>
            </a:p>
          </p:txBody>
        </p:sp>
      </p:grpSp>
      <p:cxnSp>
        <p:nvCxnSpPr>
          <p:cNvPr id="78" name="Connettore 2 77">
            <a:extLst>
              <a:ext uri="{FF2B5EF4-FFF2-40B4-BE49-F238E27FC236}">
                <a16:creationId xmlns:a16="http://schemas.microsoft.com/office/drawing/2014/main" id="{8D884916-7BC0-77E5-DB8E-FC237774A524}"/>
              </a:ext>
            </a:extLst>
          </p:cNvPr>
          <p:cNvCxnSpPr>
            <a:cxnSpLocks/>
            <a:stCxn id="74" idx="3"/>
            <a:endCxn id="15" idx="1"/>
          </p:cNvCxnSpPr>
          <p:nvPr/>
        </p:nvCxnSpPr>
        <p:spPr>
          <a:xfrm>
            <a:off x="6510582" y="3967338"/>
            <a:ext cx="8596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Freccia bidirezionale verticale 81">
            <a:extLst>
              <a:ext uri="{FF2B5EF4-FFF2-40B4-BE49-F238E27FC236}">
                <a16:creationId xmlns:a16="http://schemas.microsoft.com/office/drawing/2014/main" id="{065049A4-0DC4-E7A8-6F8E-520DAB01744B}"/>
              </a:ext>
            </a:extLst>
          </p:cNvPr>
          <p:cNvSpPr/>
          <p:nvPr/>
        </p:nvSpPr>
        <p:spPr>
          <a:xfrm>
            <a:off x="6095303" y="3092148"/>
            <a:ext cx="225188" cy="452123"/>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83" name="Gruppo 82">
            <a:extLst>
              <a:ext uri="{FF2B5EF4-FFF2-40B4-BE49-F238E27FC236}">
                <a16:creationId xmlns:a16="http://schemas.microsoft.com/office/drawing/2014/main" id="{7CB8B52B-0274-0827-20FE-FE89E111D13E}"/>
              </a:ext>
            </a:extLst>
          </p:cNvPr>
          <p:cNvGrpSpPr/>
          <p:nvPr/>
        </p:nvGrpSpPr>
        <p:grpSpPr>
          <a:xfrm>
            <a:off x="3584108" y="1750558"/>
            <a:ext cx="1601347" cy="989387"/>
            <a:chOff x="5411178" y="3673260"/>
            <a:chExt cx="1601347" cy="989387"/>
          </a:xfrm>
        </p:grpSpPr>
        <p:pic>
          <p:nvPicPr>
            <p:cNvPr id="84" name="Immagine 83">
              <a:extLst>
                <a:ext uri="{FF2B5EF4-FFF2-40B4-BE49-F238E27FC236}">
                  <a16:creationId xmlns:a16="http://schemas.microsoft.com/office/drawing/2014/main" id="{57F275A5-5C15-D5E6-8CDE-2839D4545791}"/>
                </a:ext>
              </a:extLst>
            </p:cNvPr>
            <p:cNvPicPr>
              <a:picLocks noChangeAspect="1"/>
            </p:cNvPicPr>
            <p:nvPr/>
          </p:nvPicPr>
          <p:blipFill>
            <a:blip r:embed="rId8"/>
            <a:stretch>
              <a:fillRect/>
            </a:stretch>
          </p:blipFill>
          <p:spPr>
            <a:xfrm>
              <a:off x="5913122" y="3673260"/>
              <a:ext cx="597460" cy="713294"/>
            </a:xfrm>
            <a:prstGeom prst="rect">
              <a:avLst/>
            </a:prstGeom>
          </p:spPr>
        </p:pic>
        <p:sp>
          <p:nvSpPr>
            <p:cNvPr id="85" name="CasellaDiTesto 84">
              <a:extLst>
                <a:ext uri="{FF2B5EF4-FFF2-40B4-BE49-F238E27FC236}">
                  <a16:creationId xmlns:a16="http://schemas.microsoft.com/office/drawing/2014/main" id="{C0878DBC-7675-B832-A651-660FE439E732}"/>
                </a:ext>
              </a:extLst>
            </p:cNvPr>
            <p:cNvSpPr txBox="1"/>
            <p:nvPr/>
          </p:nvSpPr>
          <p:spPr>
            <a:xfrm>
              <a:off x="5411178" y="4385648"/>
              <a:ext cx="1601347" cy="276999"/>
            </a:xfrm>
            <a:prstGeom prst="rect">
              <a:avLst/>
            </a:prstGeom>
            <a:noFill/>
          </p:spPr>
          <p:txBody>
            <a:bodyPr wrap="square" rtlCol="0">
              <a:spAutoFit/>
            </a:bodyPr>
            <a:lstStyle/>
            <a:p>
              <a:pPr algn="ctr"/>
              <a:r>
                <a:rPr lang="it-IT" sz="1200" dirty="0">
                  <a:latin typeface="Dosis" pitchFamily="2" charset="0"/>
                </a:rPr>
                <a:t>Technical Topic</a:t>
              </a:r>
            </a:p>
          </p:txBody>
        </p:sp>
      </p:grpSp>
      <p:grpSp>
        <p:nvGrpSpPr>
          <p:cNvPr id="86" name="Gruppo 85">
            <a:extLst>
              <a:ext uri="{FF2B5EF4-FFF2-40B4-BE49-F238E27FC236}">
                <a16:creationId xmlns:a16="http://schemas.microsoft.com/office/drawing/2014/main" id="{00398153-7CDE-FB51-0A70-22B0673EF9FB}"/>
              </a:ext>
            </a:extLst>
          </p:cNvPr>
          <p:cNvGrpSpPr/>
          <p:nvPr/>
        </p:nvGrpSpPr>
        <p:grpSpPr>
          <a:xfrm>
            <a:off x="3590924" y="3173104"/>
            <a:ext cx="1601347" cy="948947"/>
            <a:chOff x="5407224" y="3673260"/>
            <a:chExt cx="1601347" cy="948947"/>
          </a:xfrm>
        </p:grpSpPr>
        <p:pic>
          <p:nvPicPr>
            <p:cNvPr id="87" name="Immagine 86">
              <a:extLst>
                <a:ext uri="{FF2B5EF4-FFF2-40B4-BE49-F238E27FC236}">
                  <a16:creationId xmlns:a16="http://schemas.microsoft.com/office/drawing/2014/main" id="{6F3B8020-26E0-9997-0C90-1A1C20381D4B}"/>
                </a:ext>
              </a:extLst>
            </p:cNvPr>
            <p:cNvPicPr>
              <a:picLocks noChangeAspect="1"/>
            </p:cNvPicPr>
            <p:nvPr/>
          </p:nvPicPr>
          <p:blipFill>
            <a:blip r:embed="rId8"/>
            <a:stretch>
              <a:fillRect/>
            </a:stretch>
          </p:blipFill>
          <p:spPr>
            <a:xfrm>
              <a:off x="5913122" y="3673260"/>
              <a:ext cx="597460" cy="713294"/>
            </a:xfrm>
            <a:prstGeom prst="rect">
              <a:avLst/>
            </a:prstGeom>
          </p:spPr>
        </p:pic>
        <p:sp>
          <p:nvSpPr>
            <p:cNvPr id="88" name="CasellaDiTesto 87">
              <a:extLst>
                <a:ext uri="{FF2B5EF4-FFF2-40B4-BE49-F238E27FC236}">
                  <a16:creationId xmlns:a16="http://schemas.microsoft.com/office/drawing/2014/main" id="{94F1692E-0E83-40B7-A8F2-48478B31B56A}"/>
                </a:ext>
              </a:extLst>
            </p:cNvPr>
            <p:cNvSpPr txBox="1"/>
            <p:nvPr/>
          </p:nvSpPr>
          <p:spPr>
            <a:xfrm>
              <a:off x="5407224" y="4345208"/>
              <a:ext cx="1601347" cy="276999"/>
            </a:xfrm>
            <a:prstGeom prst="rect">
              <a:avLst/>
            </a:prstGeom>
            <a:noFill/>
          </p:spPr>
          <p:txBody>
            <a:bodyPr wrap="square" rtlCol="0">
              <a:spAutoFit/>
            </a:bodyPr>
            <a:lstStyle/>
            <a:p>
              <a:pPr algn="ctr"/>
              <a:r>
                <a:rPr lang="it-IT" sz="1200" dirty="0">
                  <a:latin typeface="Dosis" pitchFamily="2" charset="0"/>
                </a:rPr>
                <a:t>Domain Topic</a:t>
              </a:r>
            </a:p>
          </p:txBody>
        </p:sp>
      </p:grpSp>
      <p:sp>
        <p:nvSpPr>
          <p:cNvPr id="91" name="Freccia a destra 90">
            <a:extLst>
              <a:ext uri="{FF2B5EF4-FFF2-40B4-BE49-F238E27FC236}">
                <a16:creationId xmlns:a16="http://schemas.microsoft.com/office/drawing/2014/main" id="{FDF15C50-AE1C-F5BF-66F4-D5917FC820FA}"/>
              </a:ext>
            </a:extLst>
          </p:cNvPr>
          <p:cNvSpPr/>
          <p:nvPr/>
        </p:nvSpPr>
        <p:spPr>
          <a:xfrm rot="19777356">
            <a:off x="4855949" y="2749582"/>
            <a:ext cx="859787" cy="32508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93" name="Elemento grafico 92" descr="Sincronizzazione cloud con riempimento a tinta unita">
            <a:extLst>
              <a:ext uri="{FF2B5EF4-FFF2-40B4-BE49-F238E27FC236}">
                <a16:creationId xmlns:a16="http://schemas.microsoft.com/office/drawing/2014/main" id="{546FF931-53BC-8EDE-C251-5295B2937B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89309" y="3231378"/>
            <a:ext cx="597460" cy="597460"/>
          </a:xfrm>
          <a:prstGeom prst="rect">
            <a:avLst/>
          </a:prstGeom>
        </p:spPr>
      </p:pic>
      <p:sp>
        <p:nvSpPr>
          <p:cNvPr id="99" name="Freccia bidirezionale verticale 98">
            <a:extLst>
              <a:ext uri="{FF2B5EF4-FFF2-40B4-BE49-F238E27FC236}">
                <a16:creationId xmlns:a16="http://schemas.microsoft.com/office/drawing/2014/main" id="{A6380933-3FA9-F561-B7A3-E1CAEE01F984}"/>
              </a:ext>
            </a:extLst>
          </p:cNvPr>
          <p:cNvSpPr/>
          <p:nvPr/>
        </p:nvSpPr>
        <p:spPr>
          <a:xfrm rot="5400000">
            <a:off x="1764918" y="747099"/>
            <a:ext cx="225188" cy="403109"/>
          </a:xfrm>
          <a:prstGeom prst="up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it-IT">
              <a:ln w="0"/>
              <a:gradFill>
                <a:gsLst>
                  <a:gs pos="21000">
                    <a:srgbClr val="53575C"/>
                  </a:gs>
                  <a:gs pos="88000">
                    <a:srgbClr val="C5C7CA"/>
                  </a:gs>
                </a:gsLst>
                <a:lin ang="5400000"/>
              </a:gradFill>
            </a:endParaRPr>
          </a:p>
        </p:txBody>
      </p:sp>
      <p:pic>
        <p:nvPicPr>
          <p:cNvPr id="104" name="Elemento grafico 103" descr="Database con riempimento a tinta unita">
            <a:extLst>
              <a:ext uri="{FF2B5EF4-FFF2-40B4-BE49-F238E27FC236}">
                <a16:creationId xmlns:a16="http://schemas.microsoft.com/office/drawing/2014/main" id="{CF4269D2-A3D6-8E14-D763-3766536A545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49691" y="686867"/>
            <a:ext cx="523574" cy="523574"/>
          </a:xfrm>
          <a:prstGeom prst="rect">
            <a:avLst/>
          </a:prstGeom>
        </p:spPr>
      </p:pic>
      <p:cxnSp>
        <p:nvCxnSpPr>
          <p:cNvPr id="108" name="Connettore 2 107">
            <a:extLst>
              <a:ext uri="{FF2B5EF4-FFF2-40B4-BE49-F238E27FC236}">
                <a16:creationId xmlns:a16="http://schemas.microsoft.com/office/drawing/2014/main" id="{5A6E732A-D6C2-06E4-5C05-972CB370BDBF}"/>
              </a:ext>
            </a:extLst>
          </p:cNvPr>
          <p:cNvCxnSpPr>
            <a:stCxn id="93" idx="3"/>
            <a:endCxn id="87" idx="1"/>
          </p:cNvCxnSpPr>
          <p:nvPr/>
        </p:nvCxnSpPr>
        <p:spPr>
          <a:xfrm flipV="1">
            <a:off x="2686769" y="3529751"/>
            <a:ext cx="1410053" cy="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3" name="Gruppo 112">
            <a:extLst>
              <a:ext uri="{FF2B5EF4-FFF2-40B4-BE49-F238E27FC236}">
                <a16:creationId xmlns:a16="http://schemas.microsoft.com/office/drawing/2014/main" id="{35B233F4-EC43-5DA1-46D4-78A03A8D5BEC}"/>
              </a:ext>
            </a:extLst>
          </p:cNvPr>
          <p:cNvGrpSpPr/>
          <p:nvPr/>
        </p:nvGrpSpPr>
        <p:grpSpPr>
          <a:xfrm>
            <a:off x="3999135" y="503950"/>
            <a:ext cx="771292" cy="701841"/>
            <a:chOff x="3442187" y="534253"/>
            <a:chExt cx="771292" cy="701841"/>
          </a:xfrm>
        </p:grpSpPr>
        <p:pic>
          <p:nvPicPr>
            <p:cNvPr id="110" name="Immagine 109" descr="Immagine che contiene cerchio, Elementi grafici, Policromia, Carattere&#10;&#10;Descrizione generata automaticamente">
              <a:extLst>
                <a:ext uri="{FF2B5EF4-FFF2-40B4-BE49-F238E27FC236}">
                  <a16:creationId xmlns:a16="http://schemas.microsoft.com/office/drawing/2014/main" id="{5317B22C-D42B-9D54-5998-C5037DE3E7E9}"/>
                </a:ext>
              </a:extLst>
            </p:cNvPr>
            <p:cNvPicPr>
              <a:picLocks noChangeAspect="1"/>
            </p:cNvPicPr>
            <p:nvPr/>
          </p:nvPicPr>
          <p:blipFill>
            <a:blip r:embed="rId13"/>
            <a:stretch>
              <a:fillRect/>
            </a:stretch>
          </p:blipFill>
          <p:spPr>
            <a:xfrm>
              <a:off x="3542042" y="661211"/>
              <a:ext cx="574883" cy="574883"/>
            </a:xfrm>
            <a:prstGeom prst="rect">
              <a:avLst/>
            </a:prstGeom>
          </p:spPr>
        </p:pic>
        <p:sp>
          <p:nvSpPr>
            <p:cNvPr id="111" name="CasellaDiTesto 110">
              <a:extLst>
                <a:ext uri="{FF2B5EF4-FFF2-40B4-BE49-F238E27FC236}">
                  <a16:creationId xmlns:a16="http://schemas.microsoft.com/office/drawing/2014/main" id="{F2E53954-EE42-DDC5-C430-600F5F9D656A}"/>
                </a:ext>
              </a:extLst>
            </p:cNvPr>
            <p:cNvSpPr txBox="1"/>
            <p:nvPr/>
          </p:nvSpPr>
          <p:spPr>
            <a:xfrm>
              <a:off x="3442187" y="534253"/>
              <a:ext cx="771292" cy="253916"/>
            </a:xfrm>
            <a:prstGeom prst="rect">
              <a:avLst/>
            </a:prstGeom>
            <a:noFill/>
          </p:spPr>
          <p:txBody>
            <a:bodyPr wrap="square" rtlCol="0">
              <a:spAutoFit/>
            </a:bodyPr>
            <a:lstStyle/>
            <a:p>
              <a:pPr algn="ctr"/>
              <a:r>
                <a:rPr lang="it-IT" sz="1050" dirty="0" err="1">
                  <a:latin typeface="Dosis" pitchFamily="2" charset="0"/>
                </a:rPr>
                <a:t>Debezium</a:t>
              </a:r>
              <a:endParaRPr lang="it-IT" sz="1050" dirty="0">
                <a:latin typeface="Dosis" pitchFamily="2" charset="0"/>
              </a:endParaRPr>
            </a:p>
          </p:txBody>
        </p:sp>
      </p:grpSp>
      <p:sp>
        <p:nvSpPr>
          <p:cNvPr id="112" name="Freccia circolare a destra 111">
            <a:extLst>
              <a:ext uri="{FF2B5EF4-FFF2-40B4-BE49-F238E27FC236}">
                <a16:creationId xmlns:a16="http://schemas.microsoft.com/office/drawing/2014/main" id="{3EB74556-EBBD-D8F7-2246-0351A61BBDE9}"/>
              </a:ext>
            </a:extLst>
          </p:cNvPr>
          <p:cNvSpPr/>
          <p:nvPr/>
        </p:nvSpPr>
        <p:spPr>
          <a:xfrm>
            <a:off x="3442187" y="2149522"/>
            <a:ext cx="487626" cy="1162977"/>
          </a:xfrm>
          <a:prstGeom prst="curved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cxnSp>
        <p:nvCxnSpPr>
          <p:cNvPr id="115" name="Connettore 2 114">
            <a:extLst>
              <a:ext uri="{FF2B5EF4-FFF2-40B4-BE49-F238E27FC236}">
                <a16:creationId xmlns:a16="http://schemas.microsoft.com/office/drawing/2014/main" id="{62EA800D-CA54-B5AB-A270-E7D90CCD4E89}"/>
              </a:ext>
            </a:extLst>
          </p:cNvPr>
          <p:cNvCxnSpPr>
            <a:cxnSpLocks/>
            <a:endCxn id="110" idx="1"/>
          </p:cNvCxnSpPr>
          <p:nvPr/>
        </p:nvCxnSpPr>
        <p:spPr>
          <a:xfrm>
            <a:off x="2573265" y="912278"/>
            <a:ext cx="1525725" cy="60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Freccia a destra 115">
            <a:extLst>
              <a:ext uri="{FF2B5EF4-FFF2-40B4-BE49-F238E27FC236}">
                <a16:creationId xmlns:a16="http://schemas.microsoft.com/office/drawing/2014/main" id="{78B74A19-76B4-300F-CF93-05814FE22A0E}"/>
              </a:ext>
            </a:extLst>
          </p:cNvPr>
          <p:cNvSpPr/>
          <p:nvPr/>
        </p:nvSpPr>
        <p:spPr>
          <a:xfrm rot="5400000">
            <a:off x="4166680" y="1325679"/>
            <a:ext cx="465319" cy="178638"/>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7" name="Elemento grafico 116">
            <a:extLst>
              <a:ext uri="{FF2B5EF4-FFF2-40B4-BE49-F238E27FC236}">
                <a16:creationId xmlns:a16="http://schemas.microsoft.com/office/drawing/2014/main" id="{962D9076-91F8-4677-1328-93429D518342}"/>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95959" y="1679421"/>
            <a:ext cx="130445" cy="211761"/>
          </a:xfrm>
          <a:prstGeom prst="rect">
            <a:avLst/>
          </a:prstGeom>
        </p:spPr>
      </p:pic>
      <p:pic>
        <p:nvPicPr>
          <p:cNvPr id="118" name="Elemento grafico 117">
            <a:extLst>
              <a:ext uri="{FF2B5EF4-FFF2-40B4-BE49-F238E27FC236}">
                <a16:creationId xmlns:a16="http://schemas.microsoft.com/office/drawing/2014/main" id="{A1E5CD84-9E03-4BC0-D56F-DF2196BF287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05204" y="3067223"/>
            <a:ext cx="130445" cy="211761"/>
          </a:xfrm>
          <a:prstGeom prst="rect">
            <a:avLst/>
          </a:prstGeom>
        </p:spPr>
      </p:pic>
      <p:pic>
        <p:nvPicPr>
          <p:cNvPr id="119" name="Elemento grafico 118">
            <a:extLst>
              <a:ext uri="{FF2B5EF4-FFF2-40B4-BE49-F238E27FC236}">
                <a16:creationId xmlns:a16="http://schemas.microsoft.com/office/drawing/2014/main" id="{08CE947D-7A18-010D-4FB6-67200F64C91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523501" y="3544271"/>
            <a:ext cx="130445" cy="211761"/>
          </a:xfrm>
          <a:prstGeom prst="rect">
            <a:avLst/>
          </a:prstGeom>
        </p:spPr>
      </p:pic>
      <p:pic>
        <p:nvPicPr>
          <p:cNvPr id="120" name="Elemento grafico 119">
            <a:extLst>
              <a:ext uri="{FF2B5EF4-FFF2-40B4-BE49-F238E27FC236}">
                <a16:creationId xmlns:a16="http://schemas.microsoft.com/office/drawing/2014/main" id="{0BD8E37A-1821-3249-CC89-49FCD88FE1A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517032" y="2583344"/>
            <a:ext cx="130445" cy="211761"/>
          </a:xfrm>
          <a:prstGeom prst="rect">
            <a:avLst/>
          </a:prstGeom>
        </p:spPr>
      </p:pic>
      <p:sp>
        <p:nvSpPr>
          <p:cNvPr id="123" name="Google Shape;360;p53">
            <a:extLst>
              <a:ext uri="{FF2B5EF4-FFF2-40B4-BE49-F238E27FC236}">
                <a16:creationId xmlns:a16="http://schemas.microsoft.com/office/drawing/2014/main" id="{83DEA7CB-D5C6-3A39-FD5E-552951FEA892}"/>
              </a:ext>
            </a:extLst>
          </p:cNvPr>
          <p:cNvSpPr/>
          <p:nvPr/>
        </p:nvSpPr>
        <p:spPr>
          <a:xfrm>
            <a:off x="7398619" y="2494483"/>
            <a:ext cx="1674227" cy="653942"/>
          </a:xfrm>
          <a:prstGeom prst="roundRect">
            <a:avLst>
              <a:gd name="adj" fmla="val 16667"/>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300" dirty="0">
                <a:latin typeface="Dosis" pitchFamily="2" charset="0"/>
              </a:rPr>
              <a:t>Track &amp; Trace</a:t>
            </a:r>
            <a:endParaRPr sz="1300" dirty="0">
              <a:latin typeface="Dosis" pitchFamily="2" charset="0"/>
            </a:endParaRPr>
          </a:p>
        </p:txBody>
      </p:sp>
      <p:sp>
        <p:nvSpPr>
          <p:cNvPr id="125" name="Google Shape;360;p53">
            <a:extLst>
              <a:ext uri="{FF2B5EF4-FFF2-40B4-BE49-F238E27FC236}">
                <a16:creationId xmlns:a16="http://schemas.microsoft.com/office/drawing/2014/main" id="{6F5F2DA8-F8F9-F750-01E1-80649D29A509}"/>
              </a:ext>
            </a:extLst>
          </p:cNvPr>
          <p:cNvSpPr/>
          <p:nvPr/>
        </p:nvSpPr>
        <p:spPr>
          <a:xfrm>
            <a:off x="7421281" y="1517679"/>
            <a:ext cx="1674227" cy="653942"/>
          </a:xfrm>
          <a:prstGeom prst="roundRect">
            <a:avLst>
              <a:gd name="adj" fmla="val 16667"/>
            </a:avLst>
          </a:prstGeom>
          <a:ln/>
        </p:spPr>
        <p:style>
          <a:lnRef idx="2">
            <a:schemeClr val="accent1">
              <a:shade val="15000"/>
            </a:schemeClr>
          </a:lnRef>
          <a:fillRef idx="1">
            <a:schemeClr val="accent1"/>
          </a:fillRef>
          <a:effectRef idx="0">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it-IT" sz="1300" dirty="0">
                <a:latin typeface="Dosis" pitchFamily="2" charset="0"/>
              </a:rPr>
              <a:t>Business Intelligence</a:t>
            </a:r>
            <a:endParaRPr sz="1300" dirty="0">
              <a:latin typeface="Dosis" pitchFamily="2" charset="0"/>
            </a:endParaRPr>
          </a:p>
        </p:txBody>
      </p:sp>
      <p:cxnSp>
        <p:nvCxnSpPr>
          <p:cNvPr id="127" name="Connettore 2 126">
            <a:extLst>
              <a:ext uri="{FF2B5EF4-FFF2-40B4-BE49-F238E27FC236}">
                <a16:creationId xmlns:a16="http://schemas.microsoft.com/office/drawing/2014/main" id="{CF4803AE-5534-DE4D-1B90-01CBD941430B}"/>
              </a:ext>
            </a:extLst>
          </p:cNvPr>
          <p:cNvCxnSpPr>
            <a:endCxn id="125" idx="1"/>
          </p:cNvCxnSpPr>
          <p:nvPr/>
        </p:nvCxnSpPr>
        <p:spPr>
          <a:xfrm>
            <a:off x="6688361" y="948653"/>
            <a:ext cx="732920" cy="895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902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429"/>
        <p:cNvGrpSpPr/>
        <p:nvPr/>
      </p:nvGrpSpPr>
      <p:grpSpPr>
        <a:xfrm>
          <a:off x="0" y="0"/>
          <a:ext cx="0" cy="0"/>
          <a:chOff x="0" y="0"/>
          <a:chExt cx="0" cy="0"/>
        </a:xfrm>
      </p:grpSpPr>
      <p:sp>
        <p:nvSpPr>
          <p:cNvPr id="430" name="Google Shape;430;p56"/>
          <p:cNvSpPr/>
          <p:nvPr/>
        </p:nvSpPr>
        <p:spPr>
          <a:xfrm rot="-5400000">
            <a:off x="4403493" y="160929"/>
            <a:ext cx="2770200" cy="5090400"/>
          </a:xfrm>
          <a:prstGeom prst="trapezoid">
            <a:avLst>
              <a:gd name="adj" fmla="val 18322"/>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6"/>
          <p:cNvSpPr/>
          <p:nvPr/>
        </p:nvSpPr>
        <p:spPr>
          <a:xfrm rot="5400000">
            <a:off x="2030890" y="271504"/>
            <a:ext cx="2770200" cy="4774200"/>
          </a:xfrm>
          <a:prstGeom prst="trapezoid">
            <a:avLst>
              <a:gd name="adj" fmla="val 35978"/>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6"/>
          <p:cNvSpPr/>
          <p:nvPr/>
        </p:nvSpPr>
        <p:spPr>
          <a:xfrm>
            <a:off x="2812468" y="1079054"/>
            <a:ext cx="4286333" cy="3104700"/>
          </a:xfrm>
          <a:prstGeom prst="roundRect">
            <a:avLst>
              <a:gd name="adj" fmla="val 4193"/>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34" name="Google Shape;434;p56"/>
          <p:cNvSpPr/>
          <p:nvPr/>
        </p:nvSpPr>
        <p:spPr>
          <a:xfrm>
            <a:off x="2998494" y="1240604"/>
            <a:ext cx="912300" cy="27615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6"/>
          <p:cNvSpPr/>
          <p:nvPr/>
        </p:nvSpPr>
        <p:spPr>
          <a:xfrm>
            <a:off x="1127469" y="1079054"/>
            <a:ext cx="1423500" cy="3104700"/>
          </a:xfrm>
          <a:prstGeom prst="roundRect">
            <a:avLst>
              <a:gd name="adj" fmla="val 6912"/>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6"/>
          <p:cNvSpPr txBox="1"/>
          <p:nvPr/>
        </p:nvSpPr>
        <p:spPr>
          <a:xfrm>
            <a:off x="972219" y="675842"/>
            <a:ext cx="173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accent1"/>
                </a:highlight>
                <a:latin typeface="Dosis" pitchFamily="2" charset="0"/>
                <a:ea typeface="Caveat"/>
                <a:cs typeface="Caveat"/>
                <a:sym typeface="Caveat"/>
              </a:rPr>
              <a:t>TMS</a:t>
            </a:r>
            <a:endParaRPr sz="1600" dirty="0">
              <a:solidFill>
                <a:schemeClr val="lt1"/>
              </a:solidFill>
              <a:highlight>
                <a:schemeClr val="accent1"/>
              </a:highlight>
              <a:latin typeface="Dosis" pitchFamily="2" charset="0"/>
              <a:ea typeface="Caveat"/>
              <a:cs typeface="Caveat"/>
              <a:sym typeface="Caveat"/>
            </a:endParaRPr>
          </a:p>
        </p:txBody>
      </p:sp>
      <p:sp>
        <p:nvSpPr>
          <p:cNvPr id="437" name="Google Shape;437;p56"/>
          <p:cNvSpPr/>
          <p:nvPr/>
        </p:nvSpPr>
        <p:spPr>
          <a:xfrm>
            <a:off x="1245969" y="2257654"/>
            <a:ext cx="1190700" cy="1782300"/>
          </a:xfrm>
          <a:prstGeom prst="can">
            <a:avLst>
              <a:gd name="adj" fmla="val 25000"/>
            </a:avLst>
          </a:prstGeom>
          <a:solidFill>
            <a:srgbClr val="C27BA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6"/>
          <p:cNvSpPr/>
          <p:nvPr/>
        </p:nvSpPr>
        <p:spPr>
          <a:xfrm>
            <a:off x="1299844" y="2805304"/>
            <a:ext cx="1056000" cy="788700"/>
          </a:xfrm>
          <a:prstGeom prst="ellipse">
            <a:avLst/>
          </a:prstGeom>
          <a:solidFill>
            <a:srgbClr val="FFF2CC"/>
          </a:solidFill>
          <a:ln w="9525" cap="flat" cmpd="sng">
            <a:solidFill>
              <a:srgbClr val="FFBE0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9" name="Google Shape;439;p56"/>
          <p:cNvPicPr preferRelativeResize="0"/>
          <p:nvPr/>
        </p:nvPicPr>
        <p:blipFill>
          <a:blip r:embed="rId3">
            <a:alphaModFix/>
          </a:blip>
          <a:stretch>
            <a:fillRect/>
          </a:stretch>
        </p:blipFill>
        <p:spPr>
          <a:xfrm>
            <a:off x="1493954" y="2906664"/>
            <a:ext cx="304800" cy="304800"/>
          </a:xfrm>
          <a:prstGeom prst="rect">
            <a:avLst/>
          </a:prstGeom>
          <a:noFill/>
          <a:ln>
            <a:noFill/>
          </a:ln>
        </p:spPr>
      </p:pic>
      <p:pic>
        <p:nvPicPr>
          <p:cNvPr id="440" name="Google Shape;440;p56"/>
          <p:cNvPicPr preferRelativeResize="0"/>
          <p:nvPr/>
        </p:nvPicPr>
        <p:blipFill>
          <a:blip r:embed="rId3">
            <a:alphaModFix/>
          </a:blip>
          <a:stretch>
            <a:fillRect/>
          </a:stretch>
        </p:blipFill>
        <p:spPr>
          <a:xfrm>
            <a:off x="1647379" y="3234914"/>
            <a:ext cx="304800" cy="304800"/>
          </a:xfrm>
          <a:prstGeom prst="rect">
            <a:avLst/>
          </a:prstGeom>
          <a:noFill/>
          <a:ln>
            <a:noFill/>
          </a:ln>
        </p:spPr>
      </p:pic>
      <p:pic>
        <p:nvPicPr>
          <p:cNvPr id="441" name="Google Shape;441;p56"/>
          <p:cNvPicPr preferRelativeResize="0"/>
          <p:nvPr/>
        </p:nvPicPr>
        <p:blipFill>
          <a:blip r:embed="rId3">
            <a:alphaModFix/>
          </a:blip>
          <a:stretch>
            <a:fillRect/>
          </a:stretch>
        </p:blipFill>
        <p:spPr>
          <a:xfrm>
            <a:off x="1890679" y="2906664"/>
            <a:ext cx="304800" cy="304800"/>
          </a:xfrm>
          <a:prstGeom prst="rect">
            <a:avLst/>
          </a:prstGeom>
          <a:noFill/>
          <a:ln>
            <a:noFill/>
          </a:ln>
        </p:spPr>
      </p:pic>
      <p:sp>
        <p:nvSpPr>
          <p:cNvPr id="442" name="Google Shape;442;p56"/>
          <p:cNvSpPr txBox="1"/>
          <p:nvPr/>
        </p:nvSpPr>
        <p:spPr>
          <a:xfrm>
            <a:off x="2763519" y="688342"/>
            <a:ext cx="449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Confluent Cloud</a:t>
            </a:r>
            <a:endParaRPr sz="1600" dirty="0">
              <a:solidFill>
                <a:schemeClr val="lt1"/>
              </a:solidFill>
              <a:highlight>
                <a:schemeClr val="lt2"/>
              </a:highlight>
              <a:latin typeface="Dosis" pitchFamily="2" charset="0"/>
              <a:ea typeface="Caveat"/>
              <a:cs typeface="Caveat"/>
              <a:sym typeface="Caveat"/>
            </a:endParaRPr>
          </a:p>
        </p:txBody>
      </p:sp>
      <p:sp>
        <p:nvSpPr>
          <p:cNvPr id="443" name="Google Shape;443;p56"/>
          <p:cNvSpPr/>
          <p:nvPr/>
        </p:nvSpPr>
        <p:spPr>
          <a:xfrm>
            <a:off x="4418272" y="1240604"/>
            <a:ext cx="912300" cy="21846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6"/>
          <p:cNvSpPr/>
          <p:nvPr/>
        </p:nvSpPr>
        <p:spPr>
          <a:xfrm>
            <a:off x="5873493" y="1240604"/>
            <a:ext cx="912300" cy="15510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6"/>
          <p:cNvSpPr txBox="1"/>
          <p:nvPr/>
        </p:nvSpPr>
        <p:spPr>
          <a:xfrm>
            <a:off x="3040194" y="1283679"/>
            <a:ext cx="82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dirty="0">
                <a:solidFill>
                  <a:srgbClr val="FFFFFF"/>
                </a:solidFill>
                <a:latin typeface="Dosis"/>
                <a:ea typeface="Dosis"/>
                <a:cs typeface="Dosis"/>
                <a:sym typeface="Dosis"/>
              </a:rPr>
              <a:t>Technical Events</a:t>
            </a:r>
            <a:endParaRPr sz="1200" b="1" dirty="0">
              <a:solidFill>
                <a:srgbClr val="FFFFFF"/>
              </a:solidFill>
              <a:latin typeface="Dosis"/>
              <a:ea typeface="Dosis"/>
              <a:cs typeface="Dosis"/>
              <a:sym typeface="Dosis"/>
            </a:endParaRPr>
          </a:p>
          <a:p>
            <a:pPr marL="0" lvl="0" indent="0" algn="ctr" rtl="0">
              <a:spcBef>
                <a:spcPts val="0"/>
              </a:spcBef>
              <a:spcAft>
                <a:spcPts val="0"/>
              </a:spcAft>
              <a:buNone/>
            </a:pPr>
            <a:r>
              <a:rPr lang="it" sz="1200" dirty="0">
                <a:solidFill>
                  <a:srgbClr val="FFFFFF"/>
                </a:solidFill>
                <a:latin typeface="Caveat"/>
                <a:ea typeface="Caveat"/>
                <a:cs typeface="Caveat"/>
                <a:sym typeface="Caveat"/>
              </a:rPr>
              <a:t>(Speed &amp; Fidelity)</a:t>
            </a:r>
            <a:endParaRPr sz="1200" dirty="0">
              <a:solidFill>
                <a:srgbClr val="FFFFFF"/>
              </a:solidFill>
              <a:latin typeface="Caveat"/>
              <a:ea typeface="Caveat"/>
              <a:cs typeface="Caveat"/>
              <a:sym typeface="Caveat"/>
            </a:endParaRPr>
          </a:p>
        </p:txBody>
      </p:sp>
      <p:sp>
        <p:nvSpPr>
          <p:cNvPr id="446" name="Google Shape;446;p56"/>
          <p:cNvSpPr txBox="1"/>
          <p:nvPr/>
        </p:nvSpPr>
        <p:spPr>
          <a:xfrm>
            <a:off x="4495822" y="1298504"/>
            <a:ext cx="757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dirty="0">
                <a:solidFill>
                  <a:srgbClr val="FFFFFF"/>
                </a:solidFill>
                <a:latin typeface="Dosis"/>
                <a:ea typeface="Dosis"/>
                <a:cs typeface="Dosis"/>
                <a:sym typeface="Dosis"/>
              </a:rPr>
              <a:t>Domain Events</a:t>
            </a:r>
            <a:r>
              <a:rPr lang="it" sz="1200" b="1" dirty="0">
                <a:solidFill>
                  <a:srgbClr val="FFFFFF"/>
                </a:solidFill>
                <a:latin typeface="Century Gothic"/>
                <a:ea typeface="Century Gothic"/>
                <a:cs typeface="Century Gothic"/>
                <a:sym typeface="Century Gothic"/>
              </a:rPr>
              <a:t> </a:t>
            </a:r>
            <a:r>
              <a:rPr lang="it" sz="1200" dirty="0">
                <a:solidFill>
                  <a:srgbClr val="FFFFFF"/>
                </a:solidFill>
                <a:latin typeface="Caveat"/>
                <a:ea typeface="Caveat"/>
                <a:cs typeface="Caveat"/>
                <a:sym typeface="Caveat"/>
              </a:rPr>
              <a:t>(Trusted Views)</a:t>
            </a:r>
            <a:endParaRPr sz="1200" dirty="0">
              <a:solidFill>
                <a:srgbClr val="FFFFFF"/>
              </a:solidFill>
              <a:latin typeface="Caveat"/>
              <a:ea typeface="Caveat"/>
              <a:cs typeface="Caveat"/>
              <a:sym typeface="Caveat"/>
            </a:endParaRPr>
          </a:p>
        </p:txBody>
      </p:sp>
      <p:sp>
        <p:nvSpPr>
          <p:cNvPr id="447" name="Google Shape;447;p56"/>
          <p:cNvSpPr txBox="1"/>
          <p:nvPr/>
        </p:nvSpPr>
        <p:spPr>
          <a:xfrm>
            <a:off x="5771255" y="1283917"/>
            <a:ext cx="1097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dirty="0">
                <a:solidFill>
                  <a:srgbClr val="FFFFFF"/>
                </a:solidFill>
                <a:latin typeface="Dosis"/>
                <a:ea typeface="Dosis"/>
                <a:cs typeface="Dosis"/>
                <a:sym typeface="Dosis"/>
              </a:rPr>
              <a:t>Business Events </a:t>
            </a:r>
            <a:endParaRPr sz="1200" b="1" dirty="0">
              <a:solidFill>
                <a:srgbClr val="FFFFFF"/>
              </a:solidFill>
              <a:latin typeface="Dosis"/>
              <a:ea typeface="Dosis"/>
              <a:cs typeface="Dosis"/>
              <a:sym typeface="Dosis"/>
            </a:endParaRPr>
          </a:p>
          <a:p>
            <a:pPr marL="0" lvl="0" indent="0" algn="ctr" rtl="0">
              <a:spcBef>
                <a:spcPts val="0"/>
              </a:spcBef>
              <a:spcAft>
                <a:spcPts val="0"/>
              </a:spcAft>
              <a:buNone/>
            </a:pPr>
            <a:r>
              <a:rPr lang="it" sz="1200" dirty="0">
                <a:solidFill>
                  <a:srgbClr val="FFFFFF"/>
                </a:solidFill>
                <a:latin typeface="Caveat"/>
                <a:ea typeface="Caveat"/>
                <a:cs typeface="Caveat"/>
                <a:sym typeface="Caveat"/>
              </a:rPr>
              <a:t>(Ease of consumption)</a:t>
            </a:r>
            <a:endParaRPr sz="1200" dirty="0">
              <a:solidFill>
                <a:srgbClr val="FFFFFF"/>
              </a:solidFill>
              <a:latin typeface="Caveat"/>
              <a:ea typeface="Caveat"/>
              <a:cs typeface="Caveat"/>
              <a:sym typeface="Caveat"/>
            </a:endParaRPr>
          </a:p>
        </p:txBody>
      </p:sp>
      <p:pic>
        <p:nvPicPr>
          <p:cNvPr id="448" name="Google Shape;448;p56"/>
          <p:cNvPicPr preferRelativeResize="0"/>
          <p:nvPr/>
        </p:nvPicPr>
        <p:blipFill rotWithShape="1">
          <a:blip r:embed="rId4">
            <a:alphaModFix/>
          </a:blip>
          <a:srcRect t="19769" b="20738"/>
          <a:stretch/>
        </p:blipFill>
        <p:spPr>
          <a:xfrm>
            <a:off x="3174419" y="2324502"/>
            <a:ext cx="572076" cy="254700"/>
          </a:xfrm>
          <a:prstGeom prst="rect">
            <a:avLst/>
          </a:prstGeom>
          <a:noFill/>
          <a:ln>
            <a:noFill/>
          </a:ln>
        </p:spPr>
      </p:pic>
      <p:pic>
        <p:nvPicPr>
          <p:cNvPr id="449" name="Google Shape;449;p56"/>
          <p:cNvPicPr preferRelativeResize="0"/>
          <p:nvPr/>
        </p:nvPicPr>
        <p:blipFill>
          <a:blip r:embed="rId5">
            <a:alphaModFix/>
          </a:blip>
          <a:stretch>
            <a:fillRect/>
          </a:stretch>
        </p:blipFill>
        <p:spPr>
          <a:xfrm>
            <a:off x="3910069" y="2086604"/>
            <a:ext cx="492600" cy="492600"/>
          </a:xfrm>
          <a:prstGeom prst="rect">
            <a:avLst/>
          </a:prstGeom>
          <a:noFill/>
          <a:ln>
            <a:noFill/>
          </a:ln>
        </p:spPr>
      </p:pic>
      <p:pic>
        <p:nvPicPr>
          <p:cNvPr id="450" name="Google Shape;450;p56"/>
          <p:cNvPicPr preferRelativeResize="0"/>
          <p:nvPr/>
        </p:nvPicPr>
        <p:blipFill>
          <a:blip r:embed="rId5">
            <a:alphaModFix/>
          </a:blip>
          <a:stretch>
            <a:fillRect/>
          </a:stretch>
        </p:blipFill>
        <p:spPr>
          <a:xfrm>
            <a:off x="5351897" y="2086604"/>
            <a:ext cx="492600" cy="492600"/>
          </a:xfrm>
          <a:prstGeom prst="rect">
            <a:avLst/>
          </a:prstGeom>
          <a:noFill/>
          <a:ln>
            <a:noFill/>
          </a:ln>
        </p:spPr>
      </p:pic>
      <p:pic>
        <p:nvPicPr>
          <p:cNvPr id="451" name="Google Shape;451;p56"/>
          <p:cNvPicPr preferRelativeResize="0"/>
          <p:nvPr/>
        </p:nvPicPr>
        <p:blipFill rotWithShape="1">
          <a:blip r:embed="rId6">
            <a:alphaModFix/>
          </a:blip>
          <a:srcRect/>
          <a:stretch/>
        </p:blipFill>
        <p:spPr>
          <a:xfrm>
            <a:off x="1541800" y="1397344"/>
            <a:ext cx="572075" cy="569925"/>
          </a:xfrm>
          <a:prstGeom prst="rect">
            <a:avLst/>
          </a:prstGeom>
          <a:noFill/>
          <a:ln>
            <a:noFill/>
          </a:ln>
        </p:spPr>
      </p:pic>
      <p:cxnSp>
        <p:nvCxnSpPr>
          <p:cNvPr id="452" name="Google Shape;452;p56"/>
          <p:cNvCxnSpPr/>
          <p:nvPr/>
        </p:nvCxnSpPr>
        <p:spPr>
          <a:xfrm>
            <a:off x="3918919" y="3757979"/>
            <a:ext cx="3327300" cy="0"/>
          </a:xfrm>
          <a:prstGeom prst="straightConnector1">
            <a:avLst/>
          </a:prstGeom>
          <a:noFill/>
          <a:ln w="9525" cap="flat" cmpd="sng">
            <a:solidFill>
              <a:srgbClr val="741B47"/>
            </a:solidFill>
            <a:prstDash val="solid"/>
            <a:round/>
            <a:headEnd type="none" w="med" len="med"/>
            <a:tailEnd type="triangle" w="med" len="med"/>
          </a:ln>
        </p:spPr>
      </p:cxnSp>
      <p:pic>
        <p:nvPicPr>
          <p:cNvPr id="453" name="Google Shape;453;p56"/>
          <p:cNvPicPr preferRelativeResize="0"/>
          <p:nvPr/>
        </p:nvPicPr>
        <p:blipFill>
          <a:blip r:embed="rId7">
            <a:alphaModFix/>
          </a:blip>
          <a:stretch>
            <a:fillRect/>
          </a:stretch>
        </p:blipFill>
        <p:spPr>
          <a:xfrm>
            <a:off x="5389107" y="3704327"/>
            <a:ext cx="400200" cy="400200"/>
          </a:xfrm>
          <a:prstGeom prst="rect">
            <a:avLst/>
          </a:prstGeom>
          <a:noFill/>
          <a:ln>
            <a:noFill/>
          </a:ln>
        </p:spPr>
      </p:pic>
      <p:pic>
        <p:nvPicPr>
          <p:cNvPr id="454" name="Google Shape;454;p56"/>
          <p:cNvPicPr preferRelativeResize="0"/>
          <p:nvPr/>
        </p:nvPicPr>
        <p:blipFill rotWithShape="1">
          <a:blip r:embed="rId4">
            <a:alphaModFix/>
          </a:blip>
          <a:srcRect t="19769" b="20738"/>
          <a:stretch/>
        </p:blipFill>
        <p:spPr>
          <a:xfrm>
            <a:off x="3166119" y="2885708"/>
            <a:ext cx="572076" cy="254700"/>
          </a:xfrm>
          <a:prstGeom prst="rect">
            <a:avLst/>
          </a:prstGeom>
          <a:noFill/>
          <a:ln>
            <a:noFill/>
          </a:ln>
        </p:spPr>
      </p:pic>
      <p:pic>
        <p:nvPicPr>
          <p:cNvPr id="455" name="Google Shape;455;p56"/>
          <p:cNvPicPr preferRelativeResize="0"/>
          <p:nvPr/>
        </p:nvPicPr>
        <p:blipFill rotWithShape="1">
          <a:blip r:embed="rId4">
            <a:alphaModFix/>
          </a:blip>
          <a:srcRect t="19769" b="20738"/>
          <a:stretch/>
        </p:blipFill>
        <p:spPr>
          <a:xfrm>
            <a:off x="3166119" y="3446915"/>
            <a:ext cx="572076" cy="254700"/>
          </a:xfrm>
          <a:prstGeom prst="rect">
            <a:avLst/>
          </a:prstGeom>
          <a:noFill/>
          <a:ln>
            <a:noFill/>
          </a:ln>
        </p:spPr>
      </p:pic>
      <p:pic>
        <p:nvPicPr>
          <p:cNvPr id="456" name="Google Shape;456;p56"/>
          <p:cNvPicPr preferRelativeResize="0"/>
          <p:nvPr/>
        </p:nvPicPr>
        <p:blipFill rotWithShape="1">
          <a:blip r:embed="rId4">
            <a:alphaModFix/>
          </a:blip>
          <a:srcRect t="19769" b="20738"/>
          <a:stretch/>
        </p:blipFill>
        <p:spPr>
          <a:xfrm>
            <a:off x="4599384" y="2496202"/>
            <a:ext cx="572076" cy="254700"/>
          </a:xfrm>
          <a:prstGeom prst="rect">
            <a:avLst/>
          </a:prstGeom>
          <a:noFill/>
          <a:ln>
            <a:noFill/>
          </a:ln>
        </p:spPr>
      </p:pic>
      <p:pic>
        <p:nvPicPr>
          <p:cNvPr id="457" name="Google Shape;457;p56"/>
          <p:cNvPicPr preferRelativeResize="0"/>
          <p:nvPr/>
        </p:nvPicPr>
        <p:blipFill rotWithShape="1">
          <a:blip r:embed="rId4">
            <a:alphaModFix/>
          </a:blip>
          <a:srcRect t="19769" b="20738"/>
          <a:stretch/>
        </p:blipFill>
        <p:spPr>
          <a:xfrm>
            <a:off x="6055618" y="2209827"/>
            <a:ext cx="572076" cy="254700"/>
          </a:xfrm>
          <a:prstGeom prst="rect">
            <a:avLst/>
          </a:prstGeom>
          <a:noFill/>
          <a:ln>
            <a:noFill/>
          </a:ln>
        </p:spPr>
      </p:pic>
      <p:pic>
        <p:nvPicPr>
          <p:cNvPr id="458" name="Google Shape;458;p56"/>
          <p:cNvPicPr preferRelativeResize="0"/>
          <p:nvPr/>
        </p:nvPicPr>
        <p:blipFill rotWithShape="1">
          <a:blip r:embed="rId4">
            <a:alphaModFix/>
          </a:blip>
          <a:srcRect t="19769" b="20738"/>
          <a:stretch/>
        </p:blipFill>
        <p:spPr>
          <a:xfrm>
            <a:off x="6055630" y="2496302"/>
            <a:ext cx="572076" cy="254700"/>
          </a:xfrm>
          <a:prstGeom prst="rect">
            <a:avLst/>
          </a:prstGeom>
          <a:noFill/>
          <a:ln>
            <a:noFill/>
          </a:ln>
        </p:spPr>
      </p:pic>
      <p:grpSp>
        <p:nvGrpSpPr>
          <p:cNvPr id="459" name="Google Shape;459;p56"/>
          <p:cNvGrpSpPr/>
          <p:nvPr/>
        </p:nvGrpSpPr>
        <p:grpSpPr>
          <a:xfrm>
            <a:off x="6835099" y="693131"/>
            <a:ext cx="1670100" cy="3490623"/>
            <a:chOff x="7196925" y="915800"/>
            <a:chExt cx="1670100" cy="3490623"/>
          </a:xfrm>
        </p:grpSpPr>
        <p:sp>
          <p:nvSpPr>
            <p:cNvPr id="460" name="Google Shape;460;p56"/>
            <p:cNvSpPr txBox="1"/>
            <p:nvPr/>
          </p:nvSpPr>
          <p:spPr>
            <a:xfrm>
              <a:off x="7196925" y="915800"/>
              <a:ext cx="167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Consumers</a:t>
              </a:r>
              <a:endParaRPr sz="1600" dirty="0">
                <a:solidFill>
                  <a:schemeClr val="lt1"/>
                </a:solidFill>
                <a:highlight>
                  <a:schemeClr val="lt2"/>
                </a:highlight>
                <a:latin typeface="Dosis" pitchFamily="2" charset="0"/>
                <a:ea typeface="Caveat"/>
                <a:cs typeface="Caveat"/>
                <a:sym typeface="Caveat"/>
              </a:endParaRPr>
            </a:p>
          </p:txBody>
        </p:sp>
        <p:sp>
          <p:nvSpPr>
            <p:cNvPr id="461" name="Google Shape;461;p56"/>
            <p:cNvSpPr/>
            <p:nvPr/>
          </p:nvSpPr>
          <p:spPr>
            <a:xfrm>
              <a:off x="7607875" y="1301723"/>
              <a:ext cx="873900" cy="3104700"/>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64" name="Google Shape;464;p56"/>
            <p:cNvPicPr preferRelativeResize="0"/>
            <p:nvPr/>
          </p:nvPicPr>
          <p:blipFill rotWithShape="1">
            <a:blip r:embed="rId8">
              <a:alphaModFix/>
            </a:blip>
            <a:srcRect/>
            <a:stretch/>
          </p:blipFill>
          <p:spPr>
            <a:xfrm>
              <a:off x="7909809" y="2947459"/>
              <a:ext cx="288000" cy="288000"/>
            </a:xfrm>
            <a:prstGeom prst="rect">
              <a:avLst/>
            </a:prstGeom>
            <a:noFill/>
            <a:ln>
              <a:noFill/>
            </a:ln>
          </p:spPr>
        </p:pic>
        <p:pic>
          <p:nvPicPr>
            <p:cNvPr id="465" name="Google Shape;465;p56" descr="https://lh3.googleusercontent.com/MOCF3FzT5YgSt1GC7SHXjq9IBJhpP-l9dyKWZ8lCZbYBq_bRZMEd78FEYqd1JxgMXtVKXUMRHZHS6On6SdG_pEe1d_CWJkMC-lYQpoAlgHH0uIEkcU6WBgvtJOIQipsOroym4PEJsdOI1wvPbp7MHSXfYiyLI31-nTXoSAT-3f-tx_PqmjuotGRwdQ8ZJ8R3LNG3Qy7qOtcjEuSZugyZ1zNgnBZEt9S7Ay4d2w6ZxpvQlMpKXZaj0n6WGL6Ii375O471a7HBm3VehewauSSEP1m78_s_upQ93VGqqhPmRxOdS3D8Kku4-dP_Jk5I-AO0A7NKN_PFkP8s2N33MnTfHMiy0UaTnHA1Tam1j0Aog9SE3IyiTUCgRjyIrX-jW-QFsbGVx5C-z5BNuBRLQqM6V0zY9zyorl_0ZiLh-P5FmufXjbeQgdlBrsEAcitOuutzABqQQ5ty7Gd1muJLCQlMU9vnCy3UNTt8gIHpJiZEgrfoluejNeOzEpZuoaHWVW_4_NUSMaIjTce-fiaxT434yk7b1p2Z5ecu6AE1zwBOq-pzGBpjCbSDStfDkkn6-SkyU2VFQXlycvfhrtGcvFj2Srr6XJE=w2840-h1534"/>
            <p:cNvPicPr preferRelativeResize="0"/>
            <p:nvPr/>
          </p:nvPicPr>
          <p:blipFill rotWithShape="1">
            <a:blip r:embed="rId9">
              <a:alphaModFix/>
            </a:blip>
            <a:srcRect/>
            <a:stretch/>
          </p:blipFill>
          <p:spPr>
            <a:xfrm>
              <a:off x="7909834" y="1552213"/>
              <a:ext cx="288000" cy="288000"/>
            </a:xfrm>
            <a:prstGeom prst="rect">
              <a:avLst/>
            </a:prstGeom>
            <a:noFill/>
            <a:ln>
              <a:noFill/>
            </a:ln>
          </p:spPr>
        </p:pic>
        <p:sp>
          <p:nvSpPr>
            <p:cNvPr id="466" name="Google Shape;466;p56"/>
            <p:cNvSpPr txBox="1"/>
            <p:nvPr/>
          </p:nvSpPr>
          <p:spPr>
            <a:xfrm>
              <a:off x="7611425" y="2573835"/>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800" dirty="0">
                  <a:solidFill>
                    <a:srgbClr val="A1245A"/>
                  </a:solidFill>
                  <a:latin typeface="Dosis"/>
                  <a:ea typeface="Dosis"/>
                  <a:cs typeface="Dosis"/>
                  <a:sym typeface="Dosis"/>
                </a:rPr>
                <a:t>O</a:t>
              </a:r>
              <a:r>
                <a:rPr lang="it" sz="800" dirty="0">
                  <a:solidFill>
                    <a:srgbClr val="A1245A"/>
                  </a:solidFill>
                  <a:latin typeface="Dosis"/>
                  <a:ea typeface="Dosis"/>
                  <a:cs typeface="Dosis"/>
                  <a:sym typeface="Dosis"/>
                </a:rPr>
                <a:t>rder management</a:t>
              </a:r>
              <a:endParaRPr sz="800" dirty="0">
                <a:solidFill>
                  <a:srgbClr val="A1245A"/>
                </a:solidFill>
                <a:latin typeface="Dosis"/>
                <a:ea typeface="Dosis"/>
                <a:cs typeface="Dosis"/>
                <a:sym typeface="Dosis"/>
              </a:endParaRPr>
            </a:p>
          </p:txBody>
        </p:sp>
        <p:sp>
          <p:nvSpPr>
            <p:cNvPr id="467" name="Google Shape;467;p56"/>
            <p:cNvSpPr txBox="1"/>
            <p:nvPr/>
          </p:nvSpPr>
          <p:spPr>
            <a:xfrm>
              <a:off x="7611400" y="389849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dirty="0">
                  <a:solidFill>
                    <a:srgbClr val="A1245A"/>
                  </a:solidFill>
                  <a:latin typeface="Dosis"/>
                  <a:ea typeface="Dosis"/>
                  <a:cs typeface="Dosis"/>
                  <a:sym typeface="Dosis"/>
                </a:rPr>
                <a:t>Customers</a:t>
              </a:r>
              <a:endParaRPr sz="800" dirty="0">
                <a:solidFill>
                  <a:srgbClr val="A1245A"/>
                </a:solidFill>
                <a:latin typeface="Dosis"/>
                <a:ea typeface="Dosis"/>
                <a:cs typeface="Dosis"/>
                <a:sym typeface="Dosis"/>
              </a:endParaRPr>
            </a:p>
          </p:txBody>
        </p:sp>
        <p:sp>
          <p:nvSpPr>
            <p:cNvPr id="468" name="Google Shape;468;p56"/>
            <p:cNvSpPr txBox="1"/>
            <p:nvPr/>
          </p:nvSpPr>
          <p:spPr>
            <a:xfrm>
              <a:off x="7611400" y="328889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dirty="0">
                  <a:solidFill>
                    <a:srgbClr val="A1245A"/>
                  </a:solidFill>
                  <a:latin typeface="Dosis"/>
                  <a:ea typeface="Dosis"/>
                  <a:cs typeface="Dosis"/>
                  <a:sym typeface="Dosis"/>
                </a:rPr>
                <a:t>T&amp;T</a:t>
              </a:r>
              <a:endParaRPr sz="800" dirty="0">
                <a:solidFill>
                  <a:srgbClr val="A1245A"/>
                </a:solidFill>
                <a:latin typeface="Dosis"/>
                <a:ea typeface="Dosis"/>
                <a:cs typeface="Dosis"/>
                <a:sym typeface="Dosis"/>
              </a:endParaRPr>
            </a:p>
          </p:txBody>
        </p:sp>
        <p:sp>
          <p:nvSpPr>
            <p:cNvPr id="469" name="Google Shape;469;p56"/>
            <p:cNvSpPr txBox="1"/>
            <p:nvPr/>
          </p:nvSpPr>
          <p:spPr>
            <a:xfrm>
              <a:off x="7611425" y="186944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dirty="0">
                  <a:solidFill>
                    <a:srgbClr val="A1245A"/>
                  </a:solidFill>
                  <a:latin typeface="Dosis"/>
                  <a:ea typeface="Dosis"/>
                  <a:cs typeface="Dosis"/>
                  <a:sym typeface="Dosis"/>
                </a:rPr>
                <a:t>Business</a:t>
              </a:r>
              <a:endParaRPr sz="800" dirty="0">
                <a:solidFill>
                  <a:srgbClr val="A1245A"/>
                </a:solidFill>
                <a:latin typeface="Dosis"/>
                <a:ea typeface="Dosis"/>
                <a:cs typeface="Dosis"/>
                <a:sym typeface="Dosis"/>
              </a:endParaRPr>
            </a:p>
          </p:txBody>
        </p:sp>
      </p:grpSp>
      <p:sp>
        <p:nvSpPr>
          <p:cNvPr id="470" name="Google Shape;470;p56"/>
          <p:cNvSpPr txBox="1"/>
          <p:nvPr/>
        </p:nvSpPr>
        <p:spPr>
          <a:xfrm>
            <a:off x="3793719" y="1755704"/>
            <a:ext cx="7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dirty="0">
                <a:solidFill>
                  <a:srgbClr val="FFFFFF"/>
                </a:solidFill>
                <a:latin typeface="Dosis"/>
                <a:ea typeface="Dosis"/>
                <a:cs typeface="Dosis"/>
                <a:sym typeface="Dosis"/>
              </a:rPr>
              <a:t>Kafka Stream</a:t>
            </a:r>
            <a:endParaRPr sz="1000" dirty="0">
              <a:solidFill>
                <a:srgbClr val="FFFFFF"/>
              </a:solidFill>
              <a:latin typeface="Dosis"/>
              <a:ea typeface="Dosis"/>
              <a:cs typeface="Dosis"/>
              <a:sym typeface="Dosis"/>
            </a:endParaRPr>
          </a:p>
        </p:txBody>
      </p:sp>
      <p:sp>
        <p:nvSpPr>
          <p:cNvPr id="471" name="Google Shape;471;p56"/>
          <p:cNvSpPr txBox="1"/>
          <p:nvPr/>
        </p:nvSpPr>
        <p:spPr>
          <a:xfrm>
            <a:off x="5181622" y="1755704"/>
            <a:ext cx="7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dirty="0">
                <a:solidFill>
                  <a:srgbClr val="FFFFFF"/>
                </a:solidFill>
                <a:latin typeface="Dosis"/>
                <a:ea typeface="Dosis"/>
                <a:cs typeface="Dosis"/>
                <a:sym typeface="Dosis"/>
              </a:rPr>
              <a:t>Kafka Stream</a:t>
            </a:r>
            <a:endParaRPr sz="1000" dirty="0">
              <a:solidFill>
                <a:srgbClr val="FFFFFF"/>
              </a:solidFill>
              <a:latin typeface="Dosis"/>
              <a:ea typeface="Dosis"/>
              <a:cs typeface="Dosis"/>
              <a:sym typeface="Dosis"/>
            </a:endParaRPr>
          </a:p>
        </p:txBody>
      </p:sp>
      <p:sp>
        <p:nvSpPr>
          <p:cNvPr id="472" name="Google Shape;472;p56"/>
          <p:cNvSpPr/>
          <p:nvPr/>
        </p:nvSpPr>
        <p:spPr>
          <a:xfrm>
            <a:off x="2138444" y="2385055"/>
            <a:ext cx="1056000" cy="618579"/>
          </a:xfrm>
          <a:custGeom>
            <a:avLst/>
            <a:gdLst/>
            <a:ahLst/>
            <a:cxnLst/>
            <a:rect l="l" t="t" r="r" b="b"/>
            <a:pathLst>
              <a:path w="59661" h="18037" extrusionOk="0">
                <a:moveTo>
                  <a:pt x="0" y="18037"/>
                </a:moveTo>
                <a:cubicBezTo>
                  <a:pt x="3616" y="15265"/>
                  <a:pt x="11752" y="4237"/>
                  <a:pt x="21695" y="1405"/>
                </a:cubicBezTo>
                <a:cubicBezTo>
                  <a:pt x="31639" y="-1427"/>
                  <a:pt x="53333" y="1103"/>
                  <a:pt x="59661" y="1043"/>
                </a:cubicBezTo>
              </a:path>
            </a:pathLst>
          </a:custGeom>
          <a:noFill/>
          <a:ln w="9525" cap="flat" cmpd="sng">
            <a:solidFill>
              <a:srgbClr val="595959"/>
            </a:solidFill>
            <a:prstDash val="solid"/>
            <a:round/>
            <a:headEnd type="none" w="med" len="med"/>
            <a:tailEnd type="triangle" w="med" len="med"/>
          </a:ln>
        </p:spPr>
        <p:txBody>
          <a:bodyPr/>
          <a:lstStyle/>
          <a:p>
            <a:endParaRPr lang="it-IT"/>
          </a:p>
        </p:txBody>
      </p:sp>
      <p:sp>
        <p:nvSpPr>
          <p:cNvPr id="473" name="Google Shape;473;p56"/>
          <p:cNvSpPr/>
          <p:nvPr/>
        </p:nvSpPr>
        <p:spPr>
          <a:xfrm>
            <a:off x="1710544" y="3037204"/>
            <a:ext cx="1463863" cy="618588"/>
          </a:xfrm>
          <a:custGeom>
            <a:avLst/>
            <a:gdLst/>
            <a:ahLst/>
            <a:cxnLst/>
            <a:rect l="l" t="t" r="r" b="b"/>
            <a:pathLst>
              <a:path w="85506" h="24746" extrusionOk="0">
                <a:moveTo>
                  <a:pt x="0" y="18904"/>
                </a:moveTo>
                <a:cubicBezTo>
                  <a:pt x="5725" y="19748"/>
                  <a:pt x="20099" y="27118"/>
                  <a:pt x="34350" y="23967"/>
                </a:cubicBezTo>
                <a:cubicBezTo>
                  <a:pt x="48601" y="20816"/>
                  <a:pt x="76980" y="3995"/>
                  <a:pt x="85506" y="0"/>
                </a:cubicBezTo>
              </a:path>
            </a:pathLst>
          </a:custGeom>
          <a:noFill/>
          <a:ln w="9525" cap="flat" cmpd="sng">
            <a:solidFill>
              <a:srgbClr val="595959"/>
            </a:solidFill>
            <a:prstDash val="solid"/>
            <a:round/>
            <a:headEnd type="none" w="med" len="med"/>
            <a:tailEnd type="triangle" w="med" len="med"/>
          </a:ln>
        </p:spPr>
        <p:txBody>
          <a:bodyPr/>
          <a:lstStyle/>
          <a:p>
            <a:endParaRPr lang="it-IT"/>
          </a:p>
        </p:txBody>
      </p:sp>
      <p:pic>
        <p:nvPicPr>
          <p:cNvPr id="474" name="Google Shape;474;p56"/>
          <p:cNvPicPr preferRelativeResize="0"/>
          <p:nvPr/>
        </p:nvPicPr>
        <p:blipFill>
          <a:blip r:embed="rId7">
            <a:alphaModFix/>
          </a:blip>
          <a:stretch>
            <a:fillRect/>
          </a:stretch>
        </p:blipFill>
        <p:spPr>
          <a:xfrm>
            <a:off x="2477069" y="3071950"/>
            <a:ext cx="400200" cy="400200"/>
          </a:xfrm>
          <a:prstGeom prst="rect">
            <a:avLst/>
          </a:prstGeom>
          <a:noFill/>
          <a:ln>
            <a:noFill/>
          </a:ln>
        </p:spPr>
      </p:pic>
      <p:sp>
        <p:nvSpPr>
          <p:cNvPr id="475" name="Google Shape;475;p56"/>
          <p:cNvSpPr/>
          <p:nvPr/>
        </p:nvSpPr>
        <p:spPr>
          <a:xfrm>
            <a:off x="1534819" y="3526154"/>
            <a:ext cx="1670059" cy="492627"/>
          </a:xfrm>
          <a:custGeom>
            <a:avLst/>
            <a:gdLst/>
            <a:ahLst/>
            <a:cxnLst/>
            <a:rect l="l" t="t" r="r" b="b"/>
            <a:pathLst>
              <a:path w="80272" h="33552" extrusionOk="0">
                <a:moveTo>
                  <a:pt x="0" y="0"/>
                </a:moveTo>
                <a:cubicBezTo>
                  <a:pt x="2109" y="5544"/>
                  <a:pt x="-723" y="30976"/>
                  <a:pt x="12656" y="33266"/>
                </a:cubicBezTo>
                <a:cubicBezTo>
                  <a:pt x="26035" y="35556"/>
                  <a:pt x="69003" y="16995"/>
                  <a:pt x="80272" y="13741"/>
                </a:cubicBezTo>
              </a:path>
            </a:pathLst>
          </a:custGeom>
          <a:noFill/>
          <a:ln w="9525" cap="flat" cmpd="sng">
            <a:solidFill>
              <a:srgbClr val="595959"/>
            </a:solidFill>
            <a:prstDash val="solid"/>
            <a:round/>
            <a:headEnd type="none" w="med" len="med"/>
            <a:tailEnd type="triangle" w="med" len="med"/>
          </a:ln>
        </p:spPr>
        <p:txBody>
          <a:bodyPr/>
          <a:lstStyle/>
          <a:p>
            <a:endParaRPr lang="it-IT"/>
          </a:p>
        </p:txBody>
      </p:sp>
      <p:pic>
        <p:nvPicPr>
          <p:cNvPr id="476" name="Google Shape;476;p56"/>
          <p:cNvPicPr preferRelativeResize="0"/>
          <p:nvPr/>
        </p:nvPicPr>
        <p:blipFill>
          <a:blip r:embed="rId7">
            <a:alphaModFix/>
          </a:blip>
          <a:stretch>
            <a:fillRect/>
          </a:stretch>
        </p:blipFill>
        <p:spPr>
          <a:xfrm>
            <a:off x="2511919" y="3540437"/>
            <a:ext cx="400200" cy="400200"/>
          </a:xfrm>
          <a:prstGeom prst="rect">
            <a:avLst/>
          </a:prstGeom>
          <a:noFill/>
          <a:ln>
            <a:noFill/>
          </a:ln>
        </p:spPr>
      </p:pic>
      <p:pic>
        <p:nvPicPr>
          <p:cNvPr id="477" name="Google Shape;477;p56"/>
          <p:cNvPicPr preferRelativeResize="0"/>
          <p:nvPr/>
        </p:nvPicPr>
        <p:blipFill>
          <a:blip r:embed="rId7">
            <a:alphaModFix/>
          </a:blip>
          <a:stretch>
            <a:fillRect/>
          </a:stretch>
        </p:blipFill>
        <p:spPr>
          <a:xfrm>
            <a:off x="2511919" y="2092637"/>
            <a:ext cx="400200" cy="400200"/>
          </a:xfrm>
          <a:prstGeom prst="rect">
            <a:avLst/>
          </a:prstGeom>
          <a:noFill/>
          <a:ln>
            <a:noFill/>
          </a:ln>
        </p:spPr>
      </p:pic>
      <p:pic>
        <p:nvPicPr>
          <p:cNvPr id="482" name="Google Shape;482;p56"/>
          <p:cNvPicPr preferRelativeResize="0"/>
          <p:nvPr/>
        </p:nvPicPr>
        <p:blipFill>
          <a:blip r:embed="rId7">
            <a:alphaModFix/>
          </a:blip>
          <a:stretch>
            <a:fillRect/>
          </a:stretch>
        </p:blipFill>
        <p:spPr>
          <a:xfrm>
            <a:off x="6793932" y="2300713"/>
            <a:ext cx="400200" cy="400200"/>
          </a:xfrm>
          <a:prstGeom prst="rect">
            <a:avLst/>
          </a:prstGeom>
          <a:noFill/>
          <a:ln>
            <a:noFill/>
          </a:ln>
        </p:spPr>
      </p:pic>
      <p:cxnSp>
        <p:nvCxnSpPr>
          <p:cNvPr id="483" name="Google Shape;483;p56"/>
          <p:cNvCxnSpPr/>
          <p:nvPr/>
        </p:nvCxnSpPr>
        <p:spPr>
          <a:xfrm>
            <a:off x="6793944" y="2352742"/>
            <a:ext cx="419700" cy="0"/>
          </a:xfrm>
          <a:prstGeom prst="straightConnector1">
            <a:avLst/>
          </a:prstGeom>
          <a:noFill/>
          <a:ln w="9525" cap="flat" cmpd="sng">
            <a:solidFill>
              <a:srgbClr val="741B47"/>
            </a:solidFill>
            <a:prstDash val="solid"/>
            <a:round/>
            <a:headEnd type="none" w="med" len="med"/>
            <a:tailEnd type="triangle" w="med" len="med"/>
          </a:ln>
        </p:spPr>
      </p:cxnSp>
      <p:pic>
        <p:nvPicPr>
          <p:cNvPr id="484" name="Google Shape;484;p56"/>
          <p:cNvPicPr preferRelativeResize="0"/>
          <p:nvPr/>
        </p:nvPicPr>
        <p:blipFill>
          <a:blip r:embed="rId7">
            <a:alphaModFix/>
          </a:blip>
          <a:stretch>
            <a:fillRect/>
          </a:stretch>
        </p:blipFill>
        <p:spPr>
          <a:xfrm>
            <a:off x="6035407" y="3011350"/>
            <a:ext cx="400200" cy="400200"/>
          </a:xfrm>
          <a:prstGeom prst="rect">
            <a:avLst/>
          </a:prstGeom>
          <a:noFill/>
          <a:ln>
            <a:noFill/>
          </a:ln>
        </p:spPr>
      </p:pic>
      <p:cxnSp>
        <p:nvCxnSpPr>
          <p:cNvPr id="485" name="Google Shape;485;p56"/>
          <p:cNvCxnSpPr/>
          <p:nvPr/>
        </p:nvCxnSpPr>
        <p:spPr>
          <a:xfrm>
            <a:off x="5314269" y="3061717"/>
            <a:ext cx="1899300" cy="0"/>
          </a:xfrm>
          <a:prstGeom prst="straightConnector1">
            <a:avLst/>
          </a:prstGeom>
          <a:noFill/>
          <a:ln w="9525" cap="flat" cmpd="sng">
            <a:solidFill>
              <a:srgbClr val="741B47"/>
            </a:solidFill>
            <a:prstDash val="solid"/>
            <a:round/>
            <a:headEnd type="none" w="med" len="med"/>
            <a:tailEnd type="triangle" w="med" len="med"/>
          </a:ln>
        </p:spPr>
      </p:cxnSp>
      <p:sp>
        <p:nvSpPr>
          <p:cNvPr id="2" name="Rettangolo 1">
            <a:extLst>
              <a:ext uri="{FF2B5EF4-FFF2-40B4-BE49-F238E27FC236}">
                <a16:creationId xmlns:a16="http://schemas.microsoft.com/office/drawing/2014/main" id="{9CB5775D-3289-9350-7CA1-9233AB49C994}"/>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a:extLst>
              <a:ext uri="{FF2B5EF4-FFF2-40B4-BE49-F238E27FC236}">
                <a16:creationId xmlns:a16="http://schemas.microsoft.com/office/drawing/2014/main" id="{2CB2F1F6-03F5-35E3-700A-2105044552D7}"/>
              </a:ext>
            </a:extLst>
          </p:cNvPr>
          <p:cNvPicPr>
            <a:picLocks noChangeAspect="1"/>
          </p:cNvPicPr>
          <p:nvPr/>
        </p:nvPicPr>
        <p:blipFill>
          <a:blip r:embed="rId10">
            <a:duotone>
              <a:schemeClr val="accent2">
                <a:shade val="45000"/>
                <a:satMod val="135000"/>
              </a:schemeClr>
              <a:prstClr val="white"/>
            </a:duotone>
          </a:blip>
          <a:stretch>
            <a:fillRect/>
          </a:stretch>
        </p:blipFill>
        <p:spPr>
          <a:xfrm>
            <a:off x="7473232" y="3280454"/>
            <a:ext cx="424799" cy="424799"/>
          </a:xfrm>
          <a:prstGeom prst="rect">
            <a:avLst/>
          </a:prstGeom>
        </p:spPr>
      </p:pic>
      <p:pic>
        <p:nvPicPr>
          <p:cNvPr id="9" name="Elemento grafico 8" descr="Appunti selezionati contorno">
            <a:extLst>
              <a:ext uri="{FF2B5EF4-FFF2-40B4-BE49-F238E27FC236}">
                <a16:creationId xmlns:a16="http://schemas.microsoft.com/office/drawing/2014/main" id="{2DDC398B-4324-8479-8ACF-0AC7384043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513040" y="1961689"/>
            <a:ext cx="357885" cy="357885"/>
          </a:xfrm>
          <a:prstGeom prst="rect">
            <a:avLst/>
          </a:prstGeom>
        </p:spPr>
      </p:pic>
    </p:spTree>
    <p:extLst>
      <p:ext uri="{BB962C8B-B14F-4D97-AF65-F5344CB8AC3E}">
        <p14:creationId xmlns:p14="http://schemas.microsoft.com/office/powerpoint/2010/main" val="21850697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4"/>
          <p:cNvSpPr txBox="1">
            <a:spLocks noGrp="1"/>
          </p:cNvSpPr>
          <p:nvPr>
            <p:ph type="title"/>
          </p:nvPr>
        </p:nvSpPr>
        <p:spPr>
          <a:xfrm>
            <a:off x="771925" y="2588775"/>
            <a:ext cx="698310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Event Export</a:t>
            </a:r>
            <a:endParaRPr dirty="0"/>
          </a:p>
        </p:txBody>
      </p:sp>
      <p:sp>
        <p:nvSpPr>
          <p:cNvPr id="317" name="Google Shape;317;p14"/>
          <p:cNvSpPr txBox="1"/>
          <p:nvPr/>
        </p:nvSpPr>
        <p:spPr>
          <a:xfrm>
            <a:off x="1102174" y="1477750"/>
            <a:ext cx="706153"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dirty="0">
                <a:solidFill>
                  <a:schemeClr val="lt1"/>
                </a:solidFill>
                <a:latin typeface="Dosis"/>
                <a:ea typeface="Dosis"/>
                <a:cs typeface="Dosis"/>
                <a:sym typeface="Dosis"/>
              </a:rPr>
              <a:t>03</a:t>
            </a:r>
            <a:endParaRPr sz="3600" dirty="0">
              <a:solidFill>
                <a:schemeClr val="lt1"/>
              </a:solidFill>
              <a:latin typeface="Dosis"/>
              <a:ea typeface="Dosis"/>
              <a:cs typeface="Dosis"/>
              <a:sym typeface="Dosis"/>
            </a:endParaRPr>
          </a:p>
        </p:txBody>
      </p:sp>
      <p:sp>
        <p:nvSpPr>
          <p:cNvPr id="2" name="Rettangolo 1">
            <a:extLst>
              <a:ext uri="{FF2B5EF4-FFF2-40B4-BE49-F238E27FC236}">
                <a16:creationId xmlns:a16="http://schemas.microsoft.com/office/drawing/2014/main" id="{B5EF5C42-8BCD-C692-605A-13308F29ABD2}"/>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734168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uppo 51">
            <a:extLst>
              <a:ext uri="{FF2B5EF4-FFF2-40B4-BE49-F238E27FC236}">
                <a16:creationId xmlns:a16="http://schemas.microsoft.com/office/drawing/2014/main" id="{FE71F07A-2434-580C-F0A8-6943B6B75EF7}"/>
              </a:ext>
            </a:extLst>
          </p:cNvPr>
          <p:cNvGrpSpPr/>
          <p:nvPr/>
        </p:nvGrpSpPr>
        <p:grpSpPr>
          <a:xfrm>
            <a:off x="2086026" y="871691"/>
            <a:ext cx="5432331" cy="3775372"/>
            <a:chOff x="2086026" y="871691"/>
            <a:chExt cx="5432331" cy="3775372"/>
          </a:xfrm>
        </p:grpSpPr>
        <p:sp>
          <p:nvSpPr>
            <p:cNvPr id="6" name="Google Shape;461;p56">
              <a:extLst>
                <a:ext uri="{FF2B5EF4-FFF2-40B4-BE49-F238E27FC236}">
                  <a16:creationId xmlns:a16="http://schemas.microsoft.com/office/drawing/2014/main" id="{47D252A2-9897-E964-C653-93FE2DDA741C}"/>
                </a:ext>
              </a:extLst>
            </p:cNvPr>
            <p:cNvSpPr/>
            <p:nvPr/>
          </p:nvSpPr>
          <p:spPr>
            <a:xfrm>
              <a:off x="2086026" y="871691"/>
              <a:ext cx="5432331" cy="3775372"/>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it-IT" dirty="0"/>
            </a:p>
          </p:txBody>
        </p:sp>
        <p:grpSp>
          <p:nvGrpSpPr>
            <p:cNvPr id="21" name="Gruppo 20">
              <a:extLst>
                <a:ext uri="{FF2B5EF4-FFF2-40B4-BE49-F238E27FC236}">
                  <a16:creationId xmlns:a16="http://schemas.microsoft.com/office/drawing/2014/main" id="{6D4660DC-90A8-961F-840F-B80AF02B177A}"/>
                </a:ext>
              </a:extLst>
            </p:cNvPr>
            <p:cNvGrpSpPr/>
            <p:nvPr/>
          </p:nvGrpSpPr>
          <p:grpSpPr>
            <a:xfrm>
              <a:off x="2264295" y="1708132"/>
              <a:ext cx="1097100" cy="1247779"/>
              <a:chOff x="3935631" y="2266465"/>
              <a:chExt cx="1097100" cy="1247779"/>
            </a:xfrm>
          </p:grpSpPr>
          <p:sp>
            <p:nvSpPr>
              <p:cNvPr id="16" name="Google Shape;444;p56">
                <a:extLst>
                  <a:ext uri="{FF2B5EF4-FFF2-40B4-BE49-F238E27FC236}">
                    <a16:creationId xmlns:a16="http://schemas.microsoft.com/office/drawing/2014/main" id="{FF2D133A-AAA5-4FF3-91DF-5544FFB03025}"/>
                  </a:ext>
                </a:extLst>
              </p:cNvPr>
              <p:cNvSpPr/>
              <p:nvPr/>
            </p:nvSpPr>
            <p:spPr>
              <a:xfrm>
                <a:off x="4037869" y="2266465"/>
                <a:ext cx="877200" cy="1247779"/>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47;p56">
                <a:extLst>
                  <a:ext uri="{FF2B5EF4-FFF2-40B4-BE49-F238E27FC236}">
                    <a16:creationId xmlns:a16="http://schemas.microsoft.com/office/drawing/2014/main" id="{CD17E1F8-A03A-5022-A2A8-036D155F6E77}"/>
                  </a:ext>
                </a:extLst>
              </p:cNvPr>
              <p:cNvSpPr txBox="1"/>
              <p:nvPr/>
            </p:nvSpPr>
            <p:spPr>
              <a:xfrm>
                <a:off x="3935631" y="2309778"/>
                <a:ext cx="10971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dirty="0">
                    <a:solidFill>
                      <a:srgbClr val="FFFFFF"/>
                    </a:solidFill>
                    <a:latin typeface="Dosis"/>
                    <a:ea typeface="Dosis"/>
                    <a:cs typeface="Dosis"/>
                    <a:sym typeface="Dosis"/>
                  </a:rPr>
                  <a:t>Signaling</a:t>
                </a:r>
              </a:p>
              <a:p>
                <a:pPr marL="0" lvl="0" indent="0" algn="ctr" rtl="0">
                  <a:spcBef>
                    <a:spcPts val="0"/>
                  </a:spcBef>
                  <a:spcAft>
                    <a:spcPts val="0"/>
                  </a:spcAft>
                  <a:buNone/>
                </a:pPr>
                <a:r>
                  <a:rPr lang="it" sz="1200" b="1" dirty="0">
                    <a:solidFill>
                      <a:srgbClr val="FFFFFF"/>
                    </a:solidFill>
                    <a:latin typeface="Dosis"/>
                    <a:ea typeface="Dosis"/>
                    <a:cs typeface="Dosis"/>
                    <a:sym typeface="Dosis"/>
                  </a:rPr>
                  <a:t>Topic</a:t>
                </a:r>
                <a:endParaRPr sz="1200" b="1" dirty="0">
                  <a:solidFill>
                    <a:srgbClr val="FFFFFF"/>
                  </a:solidFill>
                  <a:latin typeface="Dosis"/>
                  <a:ea typeface="Dosis"/>
                  <a:cs typeface="Dosis"/>
                  <a:sym typeface="Dosis"/>
                </a:endParaRPr>
              </a:p>
            </p:txBody>
          </p:sp>
          <p:pic>
            <p:nvPicPr>
              <p:cNvPr id="18" name="Google Shape;457;p56">
                <a:extLst>
                  <a:ext uri="{FF2B5EF4-FFF2-40B4-BE49-F238E27FC236}">
                    <a16:creationId xmlns:a16="http://schemas.microsoft.com/office/drawing/2014/main" id="{1677686F-CBE8-974F-EEBC-99C5AB652E69}"/>
                  </a:ext>
                </a:extLst>
              </p:cNvPr>
              <p:cNvPicPr preferRelativeResize="0"/>
              <p:nvPr/>
            </p:nvPicPr>
            <p:blipFill rotWithShape="1">
              <a:blip r:embed="rId2">
                <a:alphaModFix/>
              </a:blip>
              <a:srcRect t="19769" b="20738"/>
              <a:stretch/>
            </p:blipFill>
            <p:spPr>
              <a:xfrm>
                <a:off x="4198143" y="3170187"/>
                <a:ext cx="572076" cy="254700"/>
              </a:xfrm>
              <a:prstGeom prst="rect">
                <a:avLst/>
              </a:prstGeom>
              <a:noFill/>
              <a:ln>
                <a:noFill/>
              </a:ln>
            </p:spPr>
          </p:pic>
          <p:pic>
            <p:nvPicPr>
              <p:cNvPr id="19" name="Google Shape;458;p56">
                <a:extLst>
                  <a:ext uri="{FF2B5EF4-FFF2-40B4-BE49-F238E27FC236}">
                    <a16:creationId xmlns:a16="http://schemas.microsoft.com/office/drawing/2014/main" id="{8969FA5A-2138-A409-9A11-EB1F7942B5F8}"/>
                  </a:ext>
                </a:extLst>
              </p:cNvPr>
              <p:cNvPicPr preferRelativeResize="0"/>
              <p:nvPr/>
            </p:nvPicPr>
            <p:blipFill rotWithShape="1">
              <a:blip r:embed="rId2">
                <a:alphaModFix/>
              </a:blip>
              <a:srcRect t="19769" b="20738"/>
              <a:stretch/>
            </p:blipFill>
            <p:spPr>
              <a:xfrm>
                <a:off x="4198143" y="2825981"/>
                <a:ext cx="572076" cy="254700"/>
              </a:xfrm>
              <a:prstGeom prst="rect">
                <a:avLst/>
              </a:prstGeom>
              <a:noFill/>
              <a:ln>
                <a:noFill/>
              </a:ln>
            </p:spPr>
          </p:pic>
        </p:grpSp>
        <p:grpSp>
          <p:nvGrpSpPr>
            <p:cNvPr id="24" name="Gruppo 23">
              <a:extLst>
                <a:ext uri="{FF2B5EF4-FFF2-40B4-BE49-F238E27FC236}">
                  <a16:creationId xmlns:a16="http://schemas.microsoft.com/office/drawing/2014/main" id="{5C4008E8-841E-8CD6-6A9E-D491BB6424AF}"/>
                </a:ext>
              </a:extLst>
            </p:cNvPr>
            <p:cNvGrpSpPr/>
            <p:nvPr/>
          </p:nvGrpSpPr>
          <p:grpSpPr>
            <a:xfrm>
              <a:off x="4336518" y="3225528"/>
              <a:ext cx="1041390" cy="1088361"/>
              <a:chOff x="7904827" y="125599"/>
              <a:chExt cx="1037463" cy="1093340"/>
            </a:xfrm>
          </p:grpSpPr>
          <p:pic>
            <p:nvPicPr>
              <p:cNvPr id="25" name="Immagine 24">
                <a:extLst>
                  <a:ext uri="{FF2B5EF4-FFF2-40B4-BE49-F238E27FC236}">
                    <a16:creationId xmlns:a16="http://schemas.microsoft.com/office/drawing/2014/main" id="{B58D33C1-3A6C-EB91-BEE9-7DD8E9998023}"/>
                  </a:ext>
                </a:extLst>
              </p:cNvPr>
              <p:cNvPicPr>
                <a:picLocks noChangeAspect="1"/>
              </p:cNvPicPr>
              <p:nvPr/>
            </p:nvPicPr>
            <p:blipFill>
              <a:blip r:embed="rId3">
                <a:duotone>
                  <a:schemeClr val="accent2">
                    <a:shade val="45000"/>
                    <a:satMod val="135000"/>
                  </a:schemeClr>
                  <a:prstClr val="white"/>
                </a:duotone>
              </a:blip>
              <a:stretch>
                <a:fillRect/>
              </a:stretch>
            </p:blipFill>
            <p:spPr>
              <a:xfrm>
                <a:off x="7949777" y="125599"/>
                <a:ext cx="914479" cy="914479"/>
              </a:xfrm>
              <a:prstGeom prst="rect">
                <a:avLst/>
              </a:prstGeom>
            </p:spPr>
          </p:pic>
          <p:sp>
            <p:nvSpPr>
              <p:cNvPr id="26" name="CasellaDiTesto 25">
                <a:extLst>
                  <a:ext uri="{FF2B5EF4-FFF2-40B4-BE49-F238E27FC236}">
                    <a16:creationId xmlns:a16="http://schemas.microsoft.com/office/drawing/2014/main" id="{BD7F06D3-EB17-02F6-2F8C-87CE025755D6}"/>
                  </a:ext>
                </a:extLst>
              </p:cNvPr>
              <p:cNvSpPr txBox="1"/>
              <p:nvPr/>
            </p:nvSpPr>
            <p:spPr>
              <a:xfrm>
                <a:off x="7904827" y="940673"/>
                <a:ext cx="1037463" cy="278266"/>
              </a:xfrm>
              <a:prstGeom prst="rect">
                <a:avLst/>
              </a:prstGeom>
              <a:noFill/>
            </p:spPr>
            <p:txBody>
              <a:bodyPr wrap="square" rtlCol="0">
                <a:spAutoFit/>
              </a:bodyPr>
              <a:lstStyle/>
              <a:p>
                <a:pPr algn="ctr"/>
                <a:r>
                  <a:rPr lang="it-IT" sz="1000" dirty="0">
                    <a:solidFill>
                      <a:srgbClr val="A1245A"/>
                    </a:solidFill>
                    <a:latin typeface="Dosis"/>
                  </a:rPr>
                  <a:t>Fast</a:t>
                </a:r>
                <a:r>
                  <a:rPr lang="it-IT" sz="1200" dirty="0">
                    <a:latin typeface="Dosis" pitchFamily="2" charset="0"/>
                  </a:rPr>
                  <a:t> </a:t>
                </a:r>
                <a:r>
                  <a:rPr lang="it-IT" sz="1000" dirty="0">
                    <a:solidFill>
                      <a:srgbClr val="A1245A"/>
                    </a:solidFill>
                    <a:latin typeface="Dosis"/>
                  </a:rPr>
                  <a:t>Storage</a:t>
                </a:r>
              </a:p>
            </p:txBody>
          </p:sp>
        </p:grpSp>
        <p:grpSp>
          <p:nvGrpSpPr>
            <p:cNvPr id="30" name="Gruppo 29">
              <a:extLst>
                <a:ext uri="{FF2B5EF4-FFF2-40B4-BE49-F238E27FC236}">
                  <a16:creationId xmlns:a16="http://schemas.microsoft.com/office/drawing/2014/main" id="{C08D3E10-918E-2EFD-C67B-435D719F5E96}"/>
                </a:ext>
              </a:extLst>
            </p:cNvPr>
            <p:cNvGrpSpPr/>
            <p:nvPr/>
          </p:nvGrpSpPr>
          <p:grpSpPr>
            <a:xfrm>
              <a:off x="6266281" y="1928994"/>
              <a:ext cx="743800" cy="752837"/>
              <a:chOff x="6474496" y="2291208"/>
              <a:chExt cx="536715" cy="613495"/>
            </a:xfrm>
          </p:grpSpPr>
          <p:sp>
            <p:nvSpPr>
              <p:cNvPr id="10" name="Google Shape;467;p56">
                <a:extLst>
                  <a:ext uri="{FF2B5EF4-FFF2-40B4-BE49-F238E27FC236}">
                    <a16:creationId xmlns:a16="http://schemas.microsoft.com/office/drawing/2014/main" id="{4EFEB638-DC9A-0F18-2ED7-61EF3E74A29D}"/>
                  </a:ext>
                </a:extLst>
              </p:cNvPr>
              <p:cNvSpPr txBox="1"/>
              <p:nvPr/>
            </p:nvSpPr>
            <p:spPr>
              <a:xfrm>
                <a:off x="6474496" y="2654981"/>
                <a:ext cx="536715" cy="2497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dirty="0">
                    <a:solidFill>
                      <a:srgbClr val="A1245A"/>
                    </a:solidFill>
                    <a:latin typeface="Dosis"/>
                    <a:ea typeface="Dosis"/>
                    <a:cs typeface="Dosis"/>
                    <a:sym typeface="Dosis"/>
                  </a:rPr>
                  <a:t>Customers</a:t>
                </a:r>
                <a:endParaRPr sz="1000" dirty="0">
                  <a:solidFill>
                    <a:srgbClr val="A1245A"/>
                  </a:solidFill>
                  <a:latin typeface="Dosis"/>
                  <a:ea typeface="Dosis"/>
                  <a:cs typeface="Dosis"/>
                  <a:sym typeface="Dosis"/>
                </a:endParaRPr>
              </a:p>
            </p:txBody>
          </p:sp>
          <p:pic>
            <p:nvPicPr>
              <p:cNvPr id="29" name="Elemento grafico 28" descr="Posta elettronica con riempimento a tinta unita">
                <a:extLst>
                  <a:ext uri="{FF2B5EF4-FFF2-40B4-BE49-F238E27FC236}">
                    <a16:creationId xmlns:a16="http://schemas.microsoft.com/office/drawing/2014/main" id="{891B4DAE-CD98-6EB1-0D1A-E38F898672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662" y="2291208"/>
                <a:ext cx="400383" cy="400383"/>
              </a:xfrm>
              <a:prstGeom prst="rect">
                <a:avLst/>
              </a:prstGeom>
            </p:spPr>
          </p:pic>
        </p:grpSp>
        <p:cxnSp>
          <p:nvCxnSpPr>
            <p:cNvPr id="31" name="Google Shape;485;p56">
              <a:extLst>
                <a:ext uri="{FF2B5EF4-FFF2-40B4-BE49-F238E27FC236}">
                  <a16:creationId xmlns:a16="http://schemas.microsoft.com/office/drawing/2014/main" id="{C20A545F-451A-3535-014E-E23DC9CD26C7}"/>
                </a:ext>
              </a:extLst>
            </p:cNvPr>
            <p:cNvCxnSpPr>
              <a:cxnSpLocks/>
              <a:stCxn id="16" idx="3"/>
            </p:cNvCxnSpPr>
            <p:nvPr/>
          </p:nvCxnSpPr>
          <p:spPr>
            <a:xfrm>
              <a:off x="3243733" y="2332022"/>
              <a:ext cx="1156280" cy="0"/>
            </a:xfrm>
            <a:prstGeom prst="straightConnector1">
              <a:avLst/>
            </a:prstGeom>
            <a:noFill/>
            <a:ln w="9525" cap="flat" cmpd="sng">
              <a:solidFill>
                <a:srgbClr val="741B47"/>
              </a:solidFill>
              <a:prstDash val="solid"/>
              <a:round/>
              <a:headEnd type="none" w="med" len="med"/>
              <a:tailEnd type="triangle" w="med" len="med"/>
            </a:ln>
          </p:spPr>
        </p:cxnSp>
        <p:pic>
          <p:nvPicPr>
            <p:cNvPr id="35" name="Elemento grafico 34" descr="Server con riempimento a tinta unita">
              <a:extLst>
                <a:ext uri="{FF2B5EF4-FFF2-40B4-BE49-F238E27FC236}">
                  <a16:creationId xmlns:a16="http://schemas.microsoft.com/office/drawing/2014/main" id="{09C47C26-EA50-18E0-4921-0580C58FF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0013" y="1918197"/>
              <a:ext cx="827650" cy="827650"/>
            </a:xfrm>
            <a:prstGeom prst="rect">
              <a:avLst/>
            </a:prstGeom>
          </p:spPr>
        </p:pic>
        <p:cxnSp>
          <p:nvCxnSpPr>
            <p:cNvPr id="39" name="Google Shape;485;p56">
              <a:extLst>
                <a:ext uri="{FF2B5EF4-FFF2-40B4-BE49-F238E27FC236}">
                  <a16:creationId xmlns:a16="http://schemas.microsoft.com/office/drawing/2014/main" id="{080F682C-3A29-A7F0-FFB2-0EC7FDDE59BB}"/>
                </a:ext>
              </a:extLst>
            </p:cNvPr>
            <p:cNvCxnSpPr>
              <a:cxnSpLocks/>
            </p:cNvCxnSpPr>
            <p:nvPr/>
          </p:nvCxnSpPr>
          <p:spPr>
            <a:xfrm>
              <a:off x="5187548" y="2305413"/>
              <a:ext cx="1156280" cy="0"/>
            </a:xfrm>
            <a:prstGeom prst="straightConnector1">
              <a:avLst/>
            </a:prstGeom>
            <a:noFill/>
            <a:ln w="9525" cap="flat" cmpd="sng">
              <a:solidFill>
                <a:srgbClr val="741B47"/>
              </a:solidFill>
              <a:prstDash val="solid"/>
              <a:round/>
              <a:headEnd type="none" w="med" len="med"/>
              <a:tailEnd type="triangle" w="med" len="med"/>
            </a:ln>
          </p:spPr>
        </p:cxnSp>
        <p:cxnSp>
          <p:nvCxnSpPr>
            <p:cNvPr id="41" name="Google Shape;485;p56">
              <a:extLst>
                <a:ext uri="{FF2B5EF4-FFF2-40B4-BE49-F238E27FC236}">
                  <a16:creationId xmlns:a16="http://schemas.microsoft.com/office/drawing/2014/main" id="{6B2D134D-E725-3875-362D-78B2B67E39FF}"/>
                </a:ext>
              </a:extLst>
            </p:cNvPr>
            <p:cNvCxnSpPr>
              <a:cxnSpLocks/>
            </p:cNvCxnSpPr>
            <p:nvPr/>
          </p:nvCxnSpPr>
          <p:spPr>
            <a:xfrm>
              <a:off x="4708478" y="2745847"/>
              <a:ext cx="0" cy="545318"/>
            </a:xfrm>
            <a:prstGeom prst="straightConnector1">
              <a:avLst/>
            </a:prstGeom>
            <a:noFill/>
            <a:ln w="9525" cap="flat" cmpd="sng">
              <a:solidFill>
                <a:srgbClr val="741B47"/>
              </a:solidFill>
              <a:prstDash val="solid"/>
              <a:round/>
              <a:headEnd type="none" w="med" len="med"/>
              <a:tailEnd type="triangle" w="med" len="med"/>
            </a:ln>
          </p:spPr>
        </p:cxnSp>
        <p:cxnSp>
          <p:nvCxnSpPr>
            <p:cNvPr id="47" name="Connettore 2 46">
              <a:extLst>
                <a:ext uri="{FF2B5EF4-FFF2-40B4-BE49-F238E27FC236}">
                  <a16:creationId xmlns:a16="http://schemas.microsoft.com/office/drawing/2014/main" id="{05DFF0E6-00D3-5C28-CAFF-73A34066F9BE}"/>
                </a:ext>
              </a:extLst>
            </p:cNvPr>
            <p:cNvCxnSpPr>
              <a:cxnSpLocks/>
            </p:cNvCxnSpPr>
            <p:nvPr/>
          </p:nvCxnSpPr>
          <p:spPr>
            <a:xfrm flipV="1">
              <a:off x="4959768" y="2759377"/>
              <a:ext cx="0" cy="531788"/>
            </a:xfrm>
            <a:prstGeom prst="straightConnector1">
              <a:avLst/>
            </a:prstGeom>
            <a:ln>
              <a:solidFill>
                <a:srgbClr val="8E2753"/>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442;p56">
              <a:extLst>
                <a:ext uri="{FF2B5EF4-FFF2-40B4-BE49-F238E27FC236}">
                  <a16:creationId xmlns:a16="http://schemas.microsoft.com/office/drawing/2014/main" id="{0F052275-EFF5-6334-6F18-B5E52BBA550F}"/>
                </a:ext>
              </a:extLst>
            </p:cNvPr>
            <p:cNvSpPr txBox="1"/>
            <p:nvPr/>
          </p:nvSpPr>
          <p:spPr>
            <a:xfrm>
              <a:off x="4087018" y="1602048"/>
              <a:ext cx="145363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Event Export</a:t>
              </a:r>
              <a:endParaRPr sz="1600" dirty="0">
                <a:solidFill>
                  <a:schemeClr val="lt1"/>
                </a:solidFill>
                <a:highlight>
                  <a:schemeClr val="lt2"/>
                </a:highlight>
                <a:latin typeface="Dosis" pitchFamily="2" charset="0"/>
                <a:ea typeface="Caveat"/>
                <a:cs typeface="Caveat"/>
                <a:sym typeface="Caveat"/>
              </a:endParaRPr>
            </a:p>
          </p:txBody>
        </p:sp>
      </p:grpSp>
      <p:sp>
        <p:nvSpPr>
          <p:cNvPr id="53" name="Rettangolo 52">
            <a:extLst>
              <a:ext uri="{FF2B5EF4-FFF2-40B4-BE49-F238E27FC236}">
                <a16:creationId xmlns:a16="http://schemas.microsoft.com/office/drawing/2014/main" id="{5828B970-1082-41FE-B3BA-8453BD9333FD}"/>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002870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uppo 51">
            <a:extLst>
              <a:ext uri="{FF2B5EF4-FFF2-40B4-BE49-F238E27FC236}">
                <a16:creationId xmlns:a16="http://schemas.microsoft.com/office/drawing/2014/main" id="{FE71F07A-2434-580C-F0A8-6943B6B75EF7}"/>
              </a:ext>
            </a:extLst>
          </p:cNvPr>
          <p:cNvGrpSpPr/>
          <p:nvPr/>
        </p:nvGrpSpPr>
        <p:grpSpPr>
          <a:xfrm>
            <a:off x="373232" y="684064"/>
            <a:ext cx="5432331" cy="3775372"/>
            <a:chOff x="2086026" y="871691"/>
            <a:chExt cx="5432331" cy="3775372"/>
          </a:xfrm>
        </p:grpSpPr>
        <p:sp>
          <p:nvSpPr>
            <p:cNvPr id="6" name="Google Shape;461;p56">
              <a:extLst>
                <a:ext uri="{FF2B5EF4-FFF2-40B4-BE49-F238E27FC236}">
                  <a16:creationId xmlns:a16="http://schemas.microsoft.com/office/drawing/2014/main" id="{47D252A2-9897-E964-C653-93FE2DDA741C}"/>
                </a:ext>
              </a:extLst>
            </p:cNvPr>
            <p:cNvSpPr/>
            <p:nvPr/>
          </p:nvSpPr>
          <p:spPr>
            <a:xfrm>
              <a:off x="2086026" y="871691"/>
              <a:ext cx="5432331" cy="3775372"/>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it-IT" dirty="0"/>
            </a:p>
          </p:txBody>
        </p:sp>
        <p:grpSp>
          <p:nvGrpSpPr>
            <p:cNvPr id="21" name="Gruppo 20">
              <a:extLst>
                <a:ext uri="{FF2B5EF4-FFF2-40B4-BE49-F238E27FC236}">
                  <a16:creationId xmlns:a16="http://schemas.microsoft.com/office/drawing/2014/main" id="{6D4660DC-90A8-961F-840F-B80AF02B177A}"/>
                </a:ext>
              </a:extLst>
            </p:cNvPr>
            <p:cNvGrpSpPr/>
            <p:nvPr/>
          </p:nvGrpSpPr>
          <p:grpSpPr>
            <a:xfrm>
              <a:off x="2264295" y="1708132"/>
              <a:ext cx="1097100" cy="1247779"/>
              <a:chOff x="3935631" y="2266465"/>
              <a:chExt cx="1097100" cy="1247779"/>
            </a:xfrm>
          </p:grpSpPr>
          <p:sp>
            <p:nvSpPr>
              <p:cNvPr id="16" name="Google Shape;444;p56">
                <a:extLst>
                  <a:ext uri="{FF2B5EF4-FFF2-40B4-BE49-F238E27FC236}">
                    <a16:creationId xmlns:a16="http://schemas.microsoft.com/office/drawing/2014/main" id="{FF2D133A-AAA5-4FF3-91DF-5544FFB03025}"/>
                  </a:ext>
                </a:extLst>
              </p:cNvPr>
              <p:cNvSpPr/>
              <p:nvPr/>
            </p:nvSpPr>
            <p:spPr>
              <a:xfrm>
                <a:off x="4037869" y="2266465"/>
                <a:ext cx="877200" cy="1247779"/>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447;p56">
                <a:extLst>
                  <a:ext uri="{FF2B5EF4-FFF2-40B4-BE49-F238E27FC236}">
                    <a16:creationId xmlns:a16="http://schemas.microsoft.com/office/drawing/2014/main" id="{CD17E1F8-A03A-5022-A2A8-036D155F6E77}"/>
                  </a:ext>
                </a:extLst>
              </p:cNvPr>
              <p:cNvSpPr txBox="1"/>
              <p:nvPr/>
            </p:nvSpPr>
            <p:spPr>
              <a:xfrm>
                <a:off x="3935631" y="2309778"/>
                <a:ext cx="1097100" cy="553968"/>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dirty="0">
                    <a:solidFill>
                      <a:srgbClr val="FFFFFF"/>
                    </a:solidFill>
                    <a:latin typeface="Dosis"/>
                    <a:ea typeface="Dosis"/>
                    <a:cs typeface="Dosis"/>
                    <a:sym typeface="Dosis"/>
                  </a:rPr>
                  <a:t>Signaling</a:t>
                </a:r>
              </a:p>
              <a:p>
                <a:pPr marL="0" lvl="0" indent="0" algn="ctr" rtl="0">
                  <a:spcBef>
                    <a:spcPts val="0"/>
                  </a:spcBef>
                  <a:spcAft>
                    <a:spcPts val="0"/>
                  </a:spcAft>
                  <a:buNone/>
                </a:pPr>
                <a:r>
                  <a:rPr lang="it" sz="1200" b="1" dirty="0">
                    <a:solidFill>
                      <a:srgbClr val="FFFFFF"/>
                    </a:solidFill>
                    <a:latin typeface="Dosis"/>
                    <a:ea typeface="Dosis"/>
                    <a:cs typeface="Dosis"/>
                    <a:sym typeface="Dosis"/>
                  </a:rPr>
                  <a:t>Topic</a:t>
                </a:r>
                <a:endParaRPr sz="1200" b="1" dirty="0">
                  <a:solidFill>
                    <a:srgbClr val="FFFFFF"/>
                  </a:solidFill>
                  <a:latin typeface="Dosis"/>
                  <a:ea typeface="Dosis"/>
                  <a:cs typeface="Dosis"/>
                  <a:sym typeface="Dosis"/>
                </a:endParaRPr>
              </a:p>
            </p:txBody>
          </p:sp>
          <p:pic>
            <p:nvPicPr>
              <p:cNvPr id="18" name="Google Shape;457;p56">
                <a:extLst>
                  <a:ext uri="{FF2B5EF4-FFF2-40B4-BE49-F238E27FC236}">
                    <a16:creationId xmlns:a16="http://schemas.microsoft.com/office/drawing/2014/main" id="{1677686F-CBE8-974F-EEBC-99C5AB652E69}"/>
                  </a:ext>
                </a:extLst>
              </p:cNvPr>
              <p:cNvPicPr preferRelativeResize="0"/>
              <p:nvPr/>
            </p:nvPicPr>
            <p:blipFill rotWithShape="1">
              <a:blip r:embed="rId2">
                <a:alphaModFix/>
              </a:blip>
              <a:srcRect t="19769" b="20738"/>
              <a:stretch/>
            </p:blipFill>
            <p:spPr>
              <a:xfrm>
                <a:off x="4198143" y="3170187"/>
                <a:ext cx="572076" cy="254700"/>
              </a:xfrm>
              <a:prstGeom prst="rect">
                <a:avLst/>
              </a:prstGeom>
              <a:noFill/>
              <a:ln>
                <a:noFill/>
              </a:ln>
            </p:spPr>
          </p:pic>
          <p:pic>
            <p:nvPicPr>
              <p:cNvPr id="19" name="Google Shape;458;p56">
                <a:extLst>
                  <a:ext uri="{FF2B5EF4-FFF2-40B4-BE49-F238E27FC236}">
                    <a16:creationId xmlns:a16="http://schemas.microsoft.com/office/drawing/2014/main" id="{8969FA5A-2138-A409-9A11-EB1F7942B5F8}"/>
                  </a:ext>
                </a:extLst>
              </p:cNvPr>
              <p:cNvPicPr preferRelativeResize="0"/>
              <p:nvPr/>
            </p:nvPicPr>
            <p:blipFill rotWithShape="1">
              <a:blip r:embed="rId2">
                <a:alphaModFix/>
              </a:blip>
              <a:srcRect t="19769" b="20738"/>
              <a:stretch/>
            </p:blipFill>
            <p:spPr>
              <a:xfrm>
                <a:off x="4198143" y="2825981"/>
                <a:ext cx="572076" cy="254700"/>
              </a:xfrm>
              <a:prstGeom prst="rect">
                <a:avLst/>
              </a:prstGeom>
              <a:noFill/>
              <a:ln>
                <a:noFill/>
              </a:ln>
            </p:spPr>
          </p:pic>
        </p:grpSp>
        <p:grpSp>
          <p:nvGrpSpPr>
            <p:cNvPr id="24" name="Gruppo 23">
              <a:extLst>
                <a:ext uri="{FF2B5EF4-FFF2-40B4-BE49-F238E27FC236}">
                  <a16:creationId xmlns:a16="http://schemas.microsoft.com/office/drawing/2014/main" id="{5C4008E8-841E-8CD6-6A9E-D491BB6424AF}"/>
                </a:ext>
              </a:extLst>
            </p:cNvPr>
            <p:cNvGrpSpPr/>
            <p:nvPr/>
          </p:nvGrpSpPr>
          <p:grpSpPr>
            <a:xfrm>
              <a:off x="4336518" y="3225528"/>
              <a:ext cx="1041390" cy="1088361"/>
              <a:chOff x="7904827" y="125599"/>
              <a:chExt cx="1037463" cy="1093340"/>
            </a:xfrm>
          </p:grpSpPr>
          <p:pic>
            <p:nvPicPr>
              <p:cNvPr id="25" name="Immagine 24">
                <a:extLst>
                  <a:ext uri="{FF2B5EF4-FFF2-40B4-BE49-F238E27FC236}">
                    <a16:creationId xmlns:a16="http://schemas.microsoft.com/office/drawing/2014/main" id="{B58D33C1-3A6C-EB91-BEE9-7DD8E9998023}"/>
                  </a:ext>
                </a:extLst>
              </p:cNvPr>
              <p:cNvPicPr>
                <a:picLocks noChangeAspect="1"/>
              </p:cNvPicPr>
              <p:nvPr/>
            </p:nvPicPr>
            <p:blipFill>
              <a:blip r:embed="rId3">
                <a:duotone>
                  <a:schemeClr val="accent2">
                    <a:shade val="45000"/>
                    <a:satMod val="135000"/>
                  </a:schemeClr>
                  <a:prstClr val="white"/>
                </a:duotone>
              </a:blip>
              <a:stretch>
                <a:fillRect/>
              </a:stretch>
            </p:blipFill>
            <p:spPr>
              <a:xfrm>
                <a:off x="7949777" y="125599"/>
                <a:ext cx="914479" cy="914479"/>
              </a:xfrm>
              <a:prstGeom prst="rect">
                <a:avLst/>
              </a:prstGeom>
            </p:spPr>
          </p:pic>
          <p:sp>
            <p:nvSpPr>
              <p:cNvPr id="26" name="CasellaDiTesto 25">
                <a:extLst>
                  <a:ext uri="{FF2B5EF4-FFF2-40B4-BE49-F238E27FC236}">
                    <a16:creationId xmlns:a16="http://schemas.microsoft.com/office/drawing/2014/main" id="{BD7F06D3-EB17-02F6-2F8C-87CE025755D6}"/>
                  </a:ext>
                </a:extLst>
              </p:cNvPr>
              <p:cNvSpPr txBox="1"/>
              <p:nvPr/>
            </p:nvSpPr>
            <p:spPr>
              <a:xfrm>
                <a:off x="7904827" y="940673"/>
                <a:ext cx="1037463" cy="278266"/>
              </a:xfrm>
              <a:prstGeom prst="rect">
                <a:avLst/>
              </a:prstGeom>
              <a:noFill/>
            </p:spPr>
            <p:txBody>
              <a:bodyPr wrap="square" rtlCol="0">
                <a:spAutoFit/>
              </a:bodyPr>
              <a:lstStyle/>
              <a:p>
                <a:pPr algn="ctr"/>
                <a:r>
                  <a:rPr lang="it-IT" sz="1000" dirty="0">
                    <a:solidFill>
                      <a:srgbClr val="A1245A"/>
                    </a:solidFill>
                    <a:latin typeface="Dosis"/>
                  </a:rPr>
                  <a:t>Fast</a:t>
                </a:r>
                <a:r>
                  <a:rPr lang="it-IT" sz="1200" dirty="0">
                    <a:latin typeface="Dosis" pitchFamily="2" charset="0"/>
                  </a:rPr>
                  <a:t> </a:t>
                </a:r>
                <a:r>
                  <a:rPr lang="it-IT" sz="1000" dirty="0">
                    <a:solidFill>
                      <a:srgbClr val="A1245A"/>
                    </a:solidFill>
                    <a:latin typeface="Dosis"/>
                  </a:rPr>
                  <a:t>Storage</a:t>
                </a:r>
              </a:p>
            </p:txBody>
          </p:sp>
        </p:grpSp>
        <p:grpSp>
          <p:nvGrpSpPr>
            <p:cNvPr id="30" name="Gruppo 29">
              <a:extLst>
                <a:ext uri="{FF2B5EF4-FFF2-40B4-BE49-F238E27FC236}">
                  <a16:creationId xmlns:a16="http://schemas.microsoft.com/office/drawing/2014/main" id="{C08D3E10-918E-2EFD-C67B-435D719F5E96}"/>
                </a:ext>
              </a:extLst>
            </p:cNvPr>
            <p:cNvGrpSpPr/>
            <p:nvPr/>
          </p:nvGrpSpPr>
          <p:grpSpPr>
            <a:xfrm>
              <a:off x="6266281" y="1928994"/>
              <a:ext cx="743800" cy="752837"/>
              <a:chOff x="6474496" y="2291208"/>
              <a:chExt cx="536715" cy="613495"/>
            </a:xfrm>
          </p:grpSpPr>
          <p:sp>
            <p:nvSpPr>
              <p:cNvPr id="10" name="Google Shape;467;p56">
                <a:extLst>
                  <a:ext uri="{FF2B5EF4-FFF2-40B4-BE49-F238E27FC236}">
                    <a16:creationId xmlns:a16="http://schemas.microsoft.com/office/drawing/2014/main" id="{4EFEB638-DC9A-0F18-2ED7-61EF3E74A29D}"/>
                  </a:ext>
                </a:extLst>
              </p:cNvPr>
              <p:cNvSpPr txBox="1"/>
              <p:nvPr/>
            </p:nvSpPr>
            <p:spPr>
              <a:xfrm>
                <a:off x="6474496" y="2654981"/>
                <a:ext cx="536715" cy="24972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dirty="0">
                    <a:solidFill>
                      <a:srgbClr val="A1245A"/>
                    </a:solidFill>
                    <a:latin typeface="Dosis"/>
                    <a:ea typeface="Dosis"/>
                    <a:cs typeface="Dosis"/>
                    <a:sym typeface="Dosis"/>
                  </a:rPr>
                  <a:t>Customers</a:t>
                </a:r>
                <a:endParaRPr sz="1000" dirty="0">
                  <a:solidFill>
                    <a:srgbClr val="A1245A"/>
                  </a:solidFill>
                  <a:latin typeface="Dosis"/>
                  <a:ea typeface="Dosis"/>
                  <a:cs typeface="Dosis"/>
                  <a:sym typeface="Dosis"/>
                </a:endParaRPr>
              </a:p>
            </p:txBody>
          </p:sp>
          <p:pic>
            <p:nvPicPr>
              <p:cNvPr id="29" name="Elemento grafico 28" descr="Posta elettronica con riempimento a tinta unita">
                <a:extLst>
                  <a:ext uri="{FF2B5EF4-FFF2-40B4-BE49-F238E27FC236}">
                    <a16:creationId xmlns:a16="http://schemas.microsoft.com/office/drawing/2014/main" id="{891B4DAE-CD98-6EB1-0D1A-E38F898672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42662" y="2291208"/>
                <a:ext cx="400383" cy="400383"/>
              </a:xfrm>
              <a:prstGeom prst="rect">
                <a:avLst/>
              </a:prstGeom>
            </p:spPr>
          </p:pic>
        </p:grpSp>
        <p:cxnSp>
          <p:nvCxnSpPr>
            <p:cNvPr id="31" name="Google Shape;485;p56">
              <a:extLst>
                <a:ext uri="{FF2B5EF4-FFF2-40B4-BE49-F238E27FC236}">
                  <a16:creationId xmlns:a16="http://schemas.microsoft.com/office/drawing/2014/main" id="{C20A545F-451A-3535-014E-E23DC9CD26C7}"/>
                </a:ext>
              </a:extLst>
            </p:cNvPr>
            <p:cNvCxnSpPr>
              <a:cxnSpLocks/>
              <a:stCxn id="16" idx="3"/>
            </p:cNvCxnSpPr>
            <p:nvPr/>
          </p:nvCxnSpPr>
          <p:spPr>
            <a:xfrm>
              <a:off x="3243733" y="2332022"/>
              <a:ext cx="1156280" cy="0"/>
            </a:xfrm>
            <a:prstGeom prst="straightConnector1">
              <a:avLst/>
            </a:prstGeom>
            <a:noFill/>
            <a:ln w="9525" cap="flat" cmpd="sng">
              <a:solidFill>
                <a:srgbClr val="741B47"/>
              </a:solidFill>
              <a:prstDash val="solid"/>
              <a:round/>
              <a:headEnd type="none" w="med" len="med"/>
              <a:tailEnd type="triangle" w="med" len="med"/>
            </a:ln>
          </p:spPr>
        </p:cxnSp>
        <p:pic>
          <p:nvPicPr>
            <p:cNvPr id="35" name="Elemento grafico 34" descr="Server con riempimento a tinta unita">
              <a:extLst>
                <a:ext uri="{FF2B5EF4-FFF2-40B4-BE49-F238E27FC236}">
                  <a16:creationId xmlns:a16="http://schemas.microsoft.com/office/drawing/2014/main" id="{09C47C26-EA50-18E0-4921-0580C58FF9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00013" y="1918197"/>
              <a:ext cx="827650" cy="827650"/>
            </a:xfrm>
            <a:prstGeom prst="rect">
              <a:avLst/>
            </a:prstGeom>
          </p:spPr>
        </p:pic>
        <p:cxnSp>
          <p:nvCxnSpPr>
            <p:cNvPr id="39" name="Google Shape;485;p56">
              <a:extLst>
                <a:ext uri="{FF2B5EF4-FFF2-40B4-BE49-F238E27FC236}">
                  <a16:creationId xmlns:a16="http://schemas.microsoft.com/office/drawing/2014/main" id="{080F682C-3A29-A7F0-FFB2-0EC7FDDE59BB}"/>
                </a:ext>
              </a:extLst>
            </p:cNvPr>
            <p:cNvCxnSpPr>
              <a:cxnSpLocks/>
            </p:cNvCxnSpPr>
            <p:nvPr/>
          </p:nvCxnSpPr>
          <p:spPr>
            <a:xfrm>
              <a:off x="5187548" y="2305413"/>
              <a:ext cx="1156280" cy="0"/>
            </a:xfrm>
            <a:prstGeom prst="straightConnector1">
              <a:avLst/>
            </a:prstGeom>
            <a:noFill/>
            <a:ln w="9525" cap="flat" cmpd="sng">
              <a:solidFill>
                <a:srgbClr val="741B47"/>
              </a:solidFill>
              <a:prstDash val="solid"/>
              <a:round/>
              <a:headEnd type="none" w="med" len="med"/>
              <a:tailEnd type="triangle" w="med" len="med"/>
            </a:ln>
          </p:spPr>
        </p:cxnSp>
        <p:cxnSp>
          <p:nvCxnSpPr>
            <p:cNvPr id="41" name="Google Shape;485;p56">
              <a:extLst>
                <a:ext uri="{FF2B5EF4-FFF2-40B4-BE49-F238E27FC236}">
                  <a16:creationId xmlns:a16="http://schemas.microsoft.com/office/drawing/2014/main" id="{6B2D134D-E725-3875-362D-78B2B67E39FF}"/>
                </a:ext>
              </a:extLst>
            </p:cNvPr>
            <p:cNvCxnSpPr>
              <a:cxnSpLocks/>
            </p:cNvCxnSpPr>
            <p:nvPr/>
          </p:nvCxnSpPr>
          <p:spPr>
            <a:xfrm>
              <a:off x="4708478" y="2745847"/>
              <a:ext cx="0" cy="545318"/>
            </a:xfrm>
            <a:prstGeom prst="straightConnector1">
              <a:avLst/>
            </a:prstGeom>
            <a:noFill/>
            <a:ln w="9525" cap="flat" cmpd="sng">
              <a:solidFill>
                <a:srgbClr val="741B47"/>
              </a:solidFill>
              <a:prstDash val="solid"/>
              <a:round/>
              <a:headEnd type="none" w="med" len="med"/>
              <a:tailEnd type="triangle" w="med" len="med"/>
            </a:ln>
          </p:spPr>
        </p:cxnSp>
        <p:cxnSp>
          <p:nvCxnSpPr>
            <p:cNvPr id="47" name="Connettore 2 46">
              <a:extLst>
                <a:ext uri="{FF2B5EF4-FFF2-40B4-BE49-F238E27FC236}">
                  <a16:creationId xmlns:a16="http://schemas.microsoft.com/office/drawing/2014/main" id="{05DFF0E6-00D3-5C28-CAFF-73A34066F9BE}"/>
                </a:ext>
              </a:extLst>
            </p:cNvPr>
            <p:cNvCxnSpPr>
              <a:cxnSpLocks/>
            </p:cNvCxnSpPr>
            <p:nvPr/>
          </p:nvCxnSpPr>
          <p:spPr>
            <a:xfrm flipV="1">
              <a:off x="4959768" y="2759377"/>
              <a:ext cx="0" cy="531788"/>
            </a:xfrm>
            <a:prstGeom prst="straightConnector1">
              <a:avLst/>
            </a:prstGeom>
            <a:ln>
              <a:solidFill>
                <a:srgbClr val="8E2753"/>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442;p56">
              <a:extLst>
                <a:ext uri="{FF2B5EF4-FFF2-40B4-BE49-F238E27FC236}">
                  <a16:creationId xmlns:a16="http://schemas.microsoft.com/office/drawing/2014/main" id="{0F052275-EFF5-6334-6F18-B5E52BBA550F}"/>
                </a:ext>
              </a:extLst>
            </p:cNvPr>
            <p:cNvSpPr txBox="1"/>
            <p:nvPr/>
          </p:nvSpPr>
          <p:spPr>
            <a:xfrm>
              <a:off x="4087018" y="1602048"/>
              <a:ext cx="145363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Event Export</a:t>
              </a:r>
              <a:endParaRPr sz="1600" dirty="0">
                <a:solidFill>
                  <a:schemeClr val="lt1"/>
                </a:solidFill>
                <a:highlight>
                  <a:schemeClr val="lt2"/>
                </a:highlight>
                <a:latin typeface="Dosis" pitchFamily="2" charset="0"/>
                <a:ea typeface="Caveat"/>
                <a:cs typeface="Caveat"/>
                <a:sym typeface="Caveat"/>
              </a:endParaRPr>
            </a:p>
          </p:txBody>
        </p:sp>
      </p:grpSp>
      <p:sp>
        <p:nvSpPr>
          <p:cNvPr id="53" name="Rettangolo 52">
            <a:extLst>
              <a:ext uri="{FF2B5EF4-FFF2-40B4-BE49-F238E27FC236}">
                <a16:creationId xmlns:a16="http://schemas.microsoft.com/office/drawing/2014/main" id="{5828B970-1082-41FE-B3BA-8453BD9333FD}"/>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 name="CasellaDiTesto 2">
            <a:extLst>
              <a:ext uri="{FF2B5EF4-FFF2-40B4-BE49-F238E27FC236}">
                <a16:creationId xmlns:a16="http://schemas.microsoft.com/office/drawing/2014/main" id="{2B29472C-3E85-809F-1ACE-92FF56A6CA61}"/>
              </a:ext>
            </a:extLst>
          </p:cNvPr>
          <p:cNvSpPr txBox="1"/>
          <p:nvPr/>
        </p:nvSpPr>
        <p:spPr>
          <a:xfrm>
            <a:off x="5894501" y="1535914"/>
            <a:ext cx="3166281" cy="2031325"/>
          </a:xfrm>
          <a:prstGeom prst="rect">
            <a:avLst/>
          </a:prstGeom>
          <a:noFill/>
        </p:spPr>
        <p:txBody>
          <a:bodyPr wrap="square" rtlCol="0">
            <a:spAutoFit/>
          </a:bodyPr>
          <a:lstStyle/>
          <a:p>
            <a:pPr marL="342900" indent="-342900">
              <a:buFont typeface="+mj-lt"/>
              <a:buAutoNum type="arabicPeriod"/>
            </a:pPr>
            <a:r>
              <a:rPr lang="it-IT" dirty="0">
                <a:latin typeface="Dosis" pitchFamily="2" charset="0"/>
              </a:rPr>
              <a:t>Consumare dal </a:t>
            </a:r>
            <a:r>
              <a:rPr lang="it-IT" dirty="0" err="1">
                <a:latin typeface="Dosis" pitchFamily="2" charset="0"/>
              </a:rPr>
              <a:t>Signaling</a:t>
            </a:r>
            <a:r>
              <a:rPr lang="it-IT" dirty="0">
                <a:latin typeface="Dosis" pitchFamily="2" charset="0"/>
              </a:rPr>
              <a:t> Topic</a:t>
            </a:r>
          </a:p>
          <a:p>
            <a:pPr marL="342900" indent="-342900">
              <a:buFont typeface="+mj-lt"/>
              <a:buAutoNum type="arabicPeriod"/>
            </a:pPr>
            <a:r>
              <a:rPr lang="it-IT" dirty="0">
                <a:latin typeface="Dosis" pitchFamily="2" charset="0"/>
              </a:rPr>
              <a:t>Confrontare l’evento con le configurazioni presenti nel Fast Storage per decidere se inviarlo</a:t>
            </a:r>
          </a:p>
          <a:p>
            <a:pPr marL="342900" indent="-342900">
              <a:buFont typeface="+mj-lt"/>
              <a:buAutoNum type="arabicPeriod"/>
            </a:pPr>
            <a:r>
              <a:rPr lang="it-IT" dirty="0">
                <a:latin typeface="Dosis" pitchFamily="2" charset="0"/>
              </a:rPr>
              <a:t>Arricchirlo con eventuali dati richiesti dal cliente</a:t>
            </a:r>
          </a:p>
          <a:p>
            <a:pPr marL="342900" indent="-342900">
              <a:buFont typeface="+mj-lt"/>
              <a:buAutoNum type="arabicPeriod"/>
            </a:pPr>
            <a:r>
              <a:rPr lang="it-IT" dirty="0">
                <a:latin typeface="Dosis" pitchFamily="2" charset="0"/>
              </a:rPr>
              <a:t>Generare un file XML</a:t>
            </a:r>
          </a:p>
          <a:p>
            <a:pPr marL="342900" indent="-342900">
              <a:buFont typeface="+mj-lt"/>
              <a:buAutoNum type="arabicPeriod"/>
            </a:pPr>
            <a:r>
              <a:rPr lang="it-IT" dirty="0">
                <a:latin typeface="Dosis" pitchFamily="2" charset="0"/>
              </a:rPr>
              <a:t>Inviare il file XML tramite Sterling</a:t>
            </a:r>
          </a:p>
          <a:p>
            <a:pPr marL="342900" indent="-342900">
              <a:buFont typeface="+mj-lt"/>
              <a:buAutoNum type="arabicPeriod"/>
            </a:pPr>
            <a:r>
              <a:rPr lang="it-IT" dirty="0">
                <a:latin typeface="Dosis" pitchFamily="2" charset="0"/>
              </a:rPr>
              <a:t>Loggare l’evento nel Fast Storage</a:t>
            </a:r>
          </a:p>
        </p:txBody>
      </p:sp>
    </p:spTree>
    <p:extLst>
      <p:ext uri="{BB962C8B-B14F-4D97-AF65-F5344CB8AC3E}">
        <p14:creationId xmlns:p14="http://schemas.microsoft.com/office/powerpoint/2010/main" val="34541788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1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in)">
                                      <p:cBhvr>
                                        <p:cTn id="12" dur="1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in)">
                                      <p:cBhvr>
                                        <p:cTn id="17" dur="1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in)">
                                      <p:cBhvr>
                                        <p:cTn id="22" dur="10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6" presetClass="entr" presetSubtype="16"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circle(in)">
                                      <p:cBhvr>
                                        <p:cTn id="27" dur="10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circle(in)">
                                      <p:cBhvr>
                                        <p:cTn id="32" dur="1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1"/>
          <p:cNvSpPr txBox="1">
            <a:spLocks noGrp="1"/>
          </p:cNvSpPr>
          <p:nvPr>
            <p:ph type="title"/>
          </p:nvPr>
        </p:nvSpPr>
        <p:spPr>
          <a:xfrm>
            <a:off x="209856" y="2587336"/>
            <a:ext cx="256798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dirty="0"/>
              <a:t>Logistica e rapidità</a:t>
            </a:r>
          </a:p>
        </p:txBody>
      </p:sp>
      <p:sp>
        <p:nvSpPr>
          <p:cNvPr id="62" name="Google Shape;62;p11"/>
          <p:cNvSpPr txBox="1"/>
          <p:nvPr/>
        </p:nvSpPr>
        <p:spPr>
          <a:xfrm>
            <a:off x="1102175" y="1477750"/>
            <a:ext cx="645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dirty="0">
                <a:solidFill>
                  <a:schemeClr val="lt1"/>
                </a:solidFill>
                <a:latin typeface="Dosis"/>
                <a:ea typeface="Dosis"/>
                <a:cs typeface="Dosis"/>
                <a:sym typeface="Dosis"/>
              </a:rPr>
              <a:t>01</a:t>
            </a:r>
          </a:p>
        </p:txBody>
      </p:sp>
      <p:pic>
        <p:nvPicPr>
          <p:cNvPr id="3" name="Immagine 2" descr="Immagine che contiene veicolo, nuvola, aria aperta, trasporto&#10;&#10;Descrizione generata automaticamente">
            <a:extLst>
              <a:ext uri="{FF2B5EF4-FFF2-40B4-BE49-F238E27FC236}">
                <a16:creationId xmlns:a16="http://schemas.microsoft.com/office/drawing/2014/main" id="{DCC08431-888B-8E25-80D0-740604C70BD9}"/>
              </a:ext>
            </a:extLst>
          </p:cNvPr>
          <p:cNvPicPr>
            <a:picLocks noChangeAspect="1"/>
          </p:cNvPicPr>
          <p:nvPr/>
        </p:nvPicPr>
        <p:blipFill>
          <a:blip r:embed="rId3"/>
          <a:stretch>
            <a:fillRect/>
          </a:stretch>
        </p:blipFill>
        <p:spPr>
          <a:xfrm>
            <a:off x="3092824" y="623970"/>
            <a:ext cx="5889811" cy="3929609"/>
          </a:xfrm>
          <a:prstGeom prst="rect">
            <a:avLst/>
          </a:prstGeom>
          <a:effectLst>
            <a:softEdge rad="127000"/>
          </a:effectLst>
        </p:spPr>
      </p:pic>
      <p:sp>
        <p:nvSpPr>
          <p:cNvPr id="4" name="Rettangolo 3">
            <a:extLst>
              <a:ext uri="{FF2B5EF4-FFF2-40B4-BE49-F238E27FC236}">
                <a16:creationId xmlns:a16="http://schemas.microsoft.com/office/drawing/2014/main" id="{22EE825B-0EE9-2C60-859D-BAE9F9434335}"/>
              </a:ext>
            </a:extLst>
          </p:cNvPr>
          <p:cNvSpPr/>
          <p:nvPr/>
        </p:nvSpPr>
        <p:spPr>
          <a:xfrm>
            <a:off x="8408894" y="4688541"/>
            <a:ext cx="735106" cy="4549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56E09DE-6998-BD01-D2B4-B14AE2196FC0}"/>
              </a:ext>
            </a:extLst>
          </p:cNvPr>
          <p:cNvSpPr>
            <a:spLocks noGrp="1"/>
          </p:cNvSpPr>
          <p:nvPr>
            <p:ph type="title"/>
          </p:nvPr>
        </p:nvSpPr>
        <p:spPr/>
        <p:txBody>
          <a:bodyPr/>
          <a:lstStyle/>
          <a:p>
            <a:r>
              <a:rPr lang="it-IT" dirty="0"/>
              <a:t>Event Export</a:t>
            </a:r>
          </a:p>
        </p:txBody>
      </p:sp>
      <p:sp>
        <p:nvSpPr>
          <p:cNvPr id="5" name="Sottotitolo 4">
            <a:extLst>
              <a:ext uri="{FF2B5EF4-FFF2-40B4-BE49-F238E27FC236}">
                <a16:creationId xmlns:a16="http://schemas.microsoft.com/office/drawing/2014/main" id="{22661F1B-B066-F536-3020-DF522C74301F}"/>
              </a:ext>
            </a:extLst>
          </p:cNvPr>
          <p:cNvSpPr>
            <a:spLocks noGrp="1"/>
          </p:cNvSpPr>
          <p:nvPr>
            <p:ph type="subTitle" idx="2"/>
          </p:nvPr>
        </p:nvSpPr>
        <p:spPr/>
        <p:txBody>
          <a:bodyPr/>
          <a:lstStyle/>
          <a:p>
            <a:r>
              <a:rPr lang="it-IT" dirty="0"/>
              <a:t>Apache </a:t>
            </a:r>
            <a:r>
              <a:rPr lang="it-IT" dirty="0" err="1"/>
              <a:t>Flink</a:t>
            </a:r>
            <a:endParaRPr lang="it-IT" dirty="0"/>
          </a:p>
        </p:txBody>
      </p:sp>
      <p:sp>
        <p:nvSpPr>
          <p:cNvPr id="8" name="Rettangolo 7">
            <a:extLst>
              <a:ext uri="{FF2B5EF4-FFF2-40B4-BE49-F238E27FC236}">
                <a16:creationId xmlns:a16="http://schemas.microsoft.com/office/drawing/2014/main" id="{A6C0A44F-DBE7-45B1-402D-6E0709B861AA}"/>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pic>
        <p:nvPicPr>
          <p:cNvPr id="10" name="Immagine 9" descr="Immagine che contiene disegno, clipart, schizzo, illustrazione&#10;&#10;Descrizione generata automaticamente">
            <a:extLst>
              <a:ext uri="{FF2B5EF4-FFF2-40B4-BE49-F238E27FC236}">
                <a16:creationId xmlns:a16="http://schemas.microsoft.com/office/drawing/2014/main" id="{2B33DBAB-A956-5A33-8A91-E8495670C033}"/>
              </a:ext>
            </a:extLst>
          </p:cNvPr>
          <p:cNvPicPr>
            <a:picLocks noChangeAspect="1"/>
          </p:cNvPicPr>
          <p:nvPr/>
        </p:nvPicPr>
        <p:blipFill>
          <a:blip r:embed="rId2"/>
          <a:stretch>
            <a:fillRect/>
          </a:stretch>
        </p:blipFill>
        <p:spPr>
          <a:xfrm>
            <a:off x="6885612" y="0"/>
            <a:ext cx="1920638" cy="1920638"/>
          </a:xfrm>
          <a:prstGeom prst="rect">
            <a:avLst/>
          </a:prstGeom>
        </p:spPr>
      </p:pic>
      <p:sp>
        <p:nvSpPr>
          <p:cNvPr id="11" name="CasellaDiTesto 10">
            <a:extLst>
              <a:ext uri="{FF2B5EF4-FFF2-40B4-BE49-F238E27FC236}">
                <a16:creationId xmlns:a16="http://schemas.microsoft.com/office/drawing/2014/main" id="{3F1F4D9A-BBE5-CD6C-0B42-BAF441B5F237}"/>
              </a:ext>
            </a:extLst>
          </p:cNvPr>
          <p:cNvSpPr txBox="1"/>
          <p:nvPr/>
        </p:nvSpPr>
        <p:spPr>
          <a:xfrm>
            <a:off x="2026692" y="2185372"/>
            <a:ext cx="5090615" cy="369332"/>
          </a:xfrm>
          <a:prstGeom prst="rect">
            <a:avLst/>
          </a:prstGeom>
          <a:noFill/>
        </p:spPr>
        <p:txBody>
          <a:bodyPr wrap="square" rtlCol="0">
            <a:spAutoFit/>
          </a:bodyPr>
          <a:lstStyle/>
          <a:p>
            <a:pPr algn="ctr"/>
            <a:r>
              <a:rPr lang="it-IT" sz="1800" i="1" dirty="0">
                <a:latin typeface="Bookman Old Style" panose="02050604050505020204" pitchFamily="18" charset="0"/>
              </a:rPr>
              <a:t>Computazione </a:t>
            </a:r>
            <a:r>
              <a:rPr lang="it-IT" sz="1800" i="1" dirty="0" err="1">
                <a:latin typeface="Bookman Old Style" panose="02050604050505020204" pitchFamily="18" charset="0"/>
              </a:rPr>
              <a:t>Stateful</a:t>
            </a:r>
            <a:r>
              <a:rPr lang="it-IT" sz="1800" i="1" dirty="0">
                <a:latin typeface="Bookman Old Style" panose="02050604050505020204" pitchFamily="18" charset="0"/>
              </a:rPr>
              <a:t> di Stream di dati</a:t>
            </a:r>
          </a:p>
        </p:txBody>
      </p:sp>
      <p:sp>
        <p:nvSpPr>
          <p:cNvPr id="12" name="CasellaDiTesto 11">
            <a:extLst>
              <a:ext uri="{FF2B5EF4-FFF2-40B4-BE49-F238E27FC236}">
                <a16:creationId xmlns:a16="http://schemas.microsoft.com/office/drawing/2014/main" id="{9A936C95-20B4-A8DC-D225-62704BD00D04}"/>
              </a:ext>
            </a:extLst>
          </p:cNvPr>
          <p:cNvSpPr txBox="1"/>
          <p:nvPr/>
        </p:nvSpPr>
        <p:spPr>
          <a:xfrm>
            <a:off x="3266596" y="3173104"/>
            <a:ext cx="2662908" cy="954107"/>
          </a:xfrm>
          <a:prstGeom prst="rect">
            <a:avLst/>
          </a:prstGeom>
          <a:noFill/>
        </p:spPr>
        <p:txBody>
          <a:bodyPr wrap="none" rtlCol="0">
            <a:spAutoFit/>
          </a:bodyPr>
          <a:lstStyle/>
          <a:p>
            <a:pPr marL="285750" indent="-285750">
              <a:buFont typeface="Arial" panose="020B0604020202020204" pitchFamily="34" charset="0"/>
              <a:buChar char="•"/>
            </a:pPr>
            <a:r>
              <a:rPr lang="it-IT" dirty="0">
                <a:latin typeface="Dosis" pitchFamily="2" charset="0"/>
              </a:rPr>
              <a:t>Stream </a:t>
            </a:r>
            <a:r>
              <a:rPr lang="it-IT" dirty="0" err="1">
                <a:latin typeface="Dosis" pitchFamily="2" charset="0"/>
              </a:rPr>
              <a:t>Based</a:t>
            </a:r>
            <a:endParaRPr lang="it-IT" dirty="0">
              <a:latin typeface="Dosis" pitchFamily="2" charset="0"/>
            </a:endParaRPr>
          </a:p>
          <a:p>
            <a:pPr marL="285750" indent="-285750">
              <a:buFont typeface="Arial" panose="020B0604020202020204" pitchFamily="34" charset="0"/>
              <a:buChar char="•"/>
            </a:pPr>
            <a:r>
              <a:rPr lang="it-IT" dirty="0">
                <a:latin typeface="Dosis" pitchFamily="2" charset="0"/>
              </a:rPr>
              <a:t>Focus principale sul parallelismo</a:t>
            </a:r>
          </a:p>
          <a:p>
            <a:pPr marL="285750" indent="-285750">
              <a:buFont typeface="Arial" panose="020B0604020202020204" pitchFamily="34" charset="0"/>
              <a:buChar char="•"/>
            </a:pPr>
            <a:r>
              <a:rPr lang="it-IT" dirty="0">
                <a:latin typeface="Dosis" pitchFamily="2" charset="0"/>
              </a:rPr>
              <a:t>Cluster distribuito Scalabile</a:t>
            </a:r>
          </a:p>
          <a:p>
            <a:endParaRPr lang="it-IT" dirty="0">
              <a:latin typeface="Dosis" pitchFamily="2" charset="0"/>
            </a:endParaRPr>
          </a:p>
        </p:txBody>
      </p:sp>
    </p:spTree>
    <p:extLst>
      <p:ext uri="{BB962C8B-B14F-4D97-AF65-F5344CB8AC3E}">
        <p14:creationId xmlns:p14="http://schemas.microsoft.com/office/powerpoint/2010/main" val="38512663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174E4D-22E5-A9C0-717F-749896CCEAC8}"/>
              </a:ext>
            </a:extLst>
          </p:cNvPr>
          <p:cNvSpPr>
            <a:spLocks noGrp="1"/>
          </p:cNvSpPr>
          <p:nvPr>
            <p:ph type="title"/>
          </p:nvPr>
        </p:nvSpPr>
        <p:spPr/>
        <p:txBody>
          <a:bodyPr/>
          <a:lstStyle/>
          <a:p>
            <a:r>
              <a:rPr lang="it-IT" dirty="0"/>
              <a:t>Apache </a:t>
            </a:r>
            <a:r>
              <a:rPr lang="it-IT" dirty="0" err="1"/>
              <a:t>Flink</a:t>
            </a:r>
            <a:endParaRPr lang="it-IT" dirty="0"/>
          </a:p>
        </p:txBody>
      </p:sp>
      <p:sp>
        <p:nvSpPr>
          <p:cNvPr id="4" name="Sottotitolo 3">
            <a:extLst>
              <a:ext uri="{FF2B5EF4-FFF2-40B4-BE49-F238E27FC236}">
                <a16:creationId xmlns:a16="http://schemas.microsoft.com/office/drawing/2014/main" id="{A8D713C9-6218-FAC1-1F2C-BCDBC3B90FD1}"/>
              </a:ext>
            </a:extLst>
          </p:cNvPr>
          <p:cNvSpPr>
            <a:spLocks noGrp="1"/>
          </p:cNvSpPr>
          <p:nvPr>
            <p:ph type="subTitle" idx="2"/>
          </p:nvPr>
        </p:nvSpPr>
        <p:spPr/>
        <p:txBody>
          <a:bodyPr/>
          <a:lstStyle/>
          <a:p>
            <a:r>
              <a:rPr lang="it-IT" dirty="0"/>
              <a:t>Processing Engine</a:t>
            </a:r>
          </a:p>
        </p:txBody>
      </p:sp>
      <p:sp>
        <p:nvSpPr>
          <p:cNvPr id="5" name="Rettangolo 4">
            <a:extLst>
              <a:ext uri="{FF2B5EF4-FFF2-40B4-BE49-F238E27FC236}">
                <a16:creationId xmlns:a16="http://schemas.microsoft.com/office/drawing/2014/main" id="{ED1B8BCB-1157-B64C-A2D6-5F7D53AA67AE}"/>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grpSp>
        <p:nvGrpSpPr>
          <p:cNvPr id="72" name="Gruppo 71">
            <a:extLst>
              <a:ext uri="{FF2B5EF4-FFF2-40B4-BE49-F238E27FC236}">
                <a16:creationId xmlns:a16="http://schemas.microsoft.com/office/drawing/2014/main" id="{F3DBEA27-22B1-D900-9645-0944A8B8AC47}"/>
              </a:ext>
            </a:extLst>
          </p:cNvPr>
          <p:cNvGrpSpPr/>
          <p:nvPr/>
        </p:nvGrpSpPr>
        <p:grpSpPr>
          <a:xfrm>
            <a:off x="1816439" y="2680598"/>
            <a:ext cx="1453639" cy="2161655"/>
            <a:chOff x="1625903" y="2516922"/>
            <a:chExt cx="1453639" cy="2161655"/>
          </a:xfrm>
        </p:grpSpPr>
        <p:sp>
          <p:nvSpPr>
            <p:cNvPr id="7" name="Google Shape;461;p56">
              <a:extLst>
                <a:ext uri="{FF2B5EF4-FFF2-40B4-BE49-F238E27FC236}">
                  <a16:creationId xmlns:a16="http://schemas.microsoft.com/office/drawing/2014/main" id="{D3069A08-7BA4-3105-9C86-27A7E592DAE1}"/>
                </a:ext>
              </a:extLst>
            </p:cNvPr>
            <p:cNvSpPr>
              <a:spLocks/>
            </p:cNvSpPr>
            <p:nvPr/>
          </p:nvSpPr>
          <p:spPr>
            <a:xfrm>
              <a:off x="1630681" y="3055097"/>
              <a:ext cx="1428745" cy="1623480"/>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it-IT" dirty="0"/>
            </a:p>
          </p:txBody>
        </p:sp>
        <p:sp>
          <p:nvSpPr>
            <p:cNvPr id="25" name="Google Shape;442;p56">
              <a:extLst>
                <a:ext uri="{FF2B5EF4-FFF2-40B4-BE49-F238E27FC236}">
                  <a16:creationId xmlns:a16="http://schemas.microsoft.com/office/drawing/2014/main" id="{A137A812-A891-99DB-39B2-3B12CAB305CE}"/>
                </a:ext>
              </a:extLst>
            </p:cNvPr>
            <p:cNvSpPr txBox="1"/>
            <p:nvPr/>
          </p:nvSpPr>
          <p:spPr>
            <a:xfrm>
              <a:off x="1625903" y="2516922"/>
              <a:ext cx="145363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Task Manager</a:t>
              </a:r>
              <a:endParaRPr sz="1600" dirty="0">
                <a:solidFill>
                  <a:schemeClr val="lt1"/>
                </a:solidFill>
                <a:highlight>
                  <a:schemeClr val="lt2"/>
                </a:highlight>
                <a:latin typeface="Dosis" pitchFamily="2" charset="0"/>
                <a:ea typeface="Caveat"/>
                <a:cs typeface="Caveat"/>
                <a:sym typeface="Caveat"/>
              </a:endParaRPr>
            </a:p>
          </p:txBody>
        </p:sp>
        <p:sp>
          <p:nvSpPr>
            <p:cNvPr id="40" name="Rettangolo 39">
              <a:extLst>
                <a:ext uri="{FF2B5EF4-FFF2-40B4-BE49-F238E27FC236}">
                  <a16:creationId xmlns:a16="http://schemas.microsoft.com/office/drawing/2014/main" id="{D3F7C118-C3EB-E601-5204-096324B1B44E}"/>
                </a:ext>
              </a:extLst>
            </p:cNvPr>
            <p:cNvSpPr/>
            <p:nvPr/>
          </p:nvSpPr>
          <p:spPr>
            <a:xfrm>
              <a:off x="1688244" y="4249313"/>
              <a:ext cx="1313618" cy="2615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Network Interface</a:t>
              </a:r>
            </a:p>
          </p:txBody>
        </p:sp>
        <p:sp>
          <p:nvSpPr>
            <p:cNvPr id="41" name="Rettangolo 40">
              <a:extLst>
                <a:ext uri="{FF2B5EF4-FFF2-40B4-BE49-F238E27FC236}">
                  <a16:creationId xmlns:a16="http://schemas.microsoft.com/office/drawing/2014/main" id="{C8B39DD8-EB2D-0D8B-1361-82961E9C41D8}"/>
                </a:ext>
              </a:extLst>
            </p:cNvPr>
            <p:cNvSpPr/>
            <p:nvPr/>
          </p:nvSpPr>
          <p:spPr>
            <a:xfrm>
              <a:off x="1696422" y="3907737"/>
              <a:ext cx="1313618" cy="2615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API</a:t>
              </a:r>
            </a:p>
          </p:txBody>
        </p:sp>
        <p:grpSp>
          <p:nvGrpSpPr>
            <p:cNvPr id="46" name="Gruppo 45">
              <a:extLst>
                <a:ext uri="{FF2B5EF4-FFF2-40B4-BE49-F238E27FC236}">
                  <a16:creationId xmlns:a16="http://schemas.microsoft.com/office/drawing/2014/main" id="{8D7385EF-AF03-AB78-A73D-5BBC9BA9836E}"/>
                </a:ext>
              </a:extLst>
            </p:cNvPr>
            <p:cNvGrpSpPr/>
            <p:nvPr/>
          </p:nvGrpSpPr>
          <p:grpSpPr>
            <a:xfrm>
              <a:off x="1673636" y="3029393"/>
              <a:ext cx="1314000" cy="756000"/>
              <a:chOff x="4305640" y="1530733"/>
              <a:chExt cx="1314000" cy="756000"/>
            </a:xfrm>
          </p:grpSpPr>
          <p:sp>
            <p:nvSpPr>
              <p:cNvPr id="43" name="Rettangolo con angoli arrotondati 42">
                <a:extLst>
                  <a:ext uri="{FF2B5EF4-FFF2-40B4-BE49-F238E27FC236}">
                    <a16:creationId xmlns:a16="http://schemas.microsoft.com/office/drawing/2014/main" id="{0BED6B17-3DCD-8BBF-49D0-3D33D0E7C470}"/>
                  </a:ext>
                </a:extLst>
              </p:cNvPr>
              <p:cNvSpPr/>
              <p:nvPr/>
            </p:nvSpPr>
            <p:spPr>
              <a:xfrm>
                <a:off x="4305640" y="1530733"/>
                <a:ext cx="1314000" cy="756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44" name="Rettangolo 43">
                <a:extLst>
                  <a:ext uri="{FF2B5EF4-FFF2-40B4-BE49-F238E27FC236}">
                    <a16:creationId xmlns:a16="http://schemas.microsoft.com/office/drawing/2014/main" id="{365E8938-3DE2-8CBB-28F2-8A292F52D32C}"/>
                  </a:ext>
                </a:extLst>
              </p:cNvPr>
              <p:cNvSpPr/>
              <p:nvPr/>
            </p:nvSpPr>
            <p:spPr>
              <a:xfrm>
                <a:off x="4440711" y="1556437"/>
                <a:ext cx="495591" cy="704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dirty="0"/>
                  <a:t>Task</a:t>
                </a:r>
              </a:p>
              <a:p>
                <a:pPr algn="ctr"/>
                <a:r>
                  <a:rPr lang="it-IT" sz="1100" dirty="0"/>
                  <a:t>Slot</a:t>
                </a:r>
              </a:p>
            </p:txBody>
          </p:sp>
          <p:sp>
            <p:nvSpPr>
              <p:cNvPr id="45" name="Rettangolo 44">
                <a:extLst>
                  <a:ext uri="{FF2B5EF4-FFF2-40B4-BE49-F238E27FC236}">
                    <a16:creationId xmlns:a16="http://schemas.microsoft.com/office/drawing/2014/main" id="{FBB7E667-2A60-4E48-3516-595F299818F0}"/>
                  </a:ext>
                </a:extLst>
              </p:cNvPr>
              <p:cNvSpPr/>
              <p:nvPr/>
            </p:nvSpPr>
            <p:spPr>
              <a:xfrm>
                <a:off x="5007253" y="1556437"/>
                <a:ext cx="495591" cy="704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dirty="0"/>
                  <a:t>Task</a:t>
                </a:r>
              </a:p>
              <a:p>
                <a:pPr algn="ctr"/>
                <a:r>
                  <a:rPr lang="it-IT" sz="1100" dirty="0"/>
                  <a:t>Slot</a:t>
                </a:r>
              </a:p>
            </p:txBody>
          </p:sp>
        </p:grpSp>
      </p:grpSp>
      <p:grpSp>
        <p:nvGrpSpPr>
          <p:cNvPr id="73" name="Gruppo 72">
            <a:extLst>
              <a:ext uri="{FF2B5EF4-FFF2-40B4-BE49-F238E27FC236}">
                <a16:creationId xmlns:a16="http://schemas.microsoft.com/office/drawing/2014/main" id="{8BBEC1F2-198F-6877-5EC6-1BF32728FE24}"/>
              </a:ext>
            </a:extLst>
          </p:cNvPr>
          <p:cNvGrpSpPr/>
          <p:nvPr/>
        </p:nvGrpSpPr>
        <p:grpSpPr>
          <a:xfrm>
            <a:off x="6188117" y="2773289"/>
            <a:ext cx="1453639" cy="2069920"/>
            <a:chOff x="6638298" y="2556138"/>
            <a:chExt cx="1453639" cy="2069920"/>
          </a:xfrm>
        </p:grpSpPr>
        <p:sp>
          <p:nvSpPr>
            <p:cNvPr id="47" name="Google Shape;461;p56">
              <a:extLst>
                <a:ext uri="{FF2B5EF4-FFF2-40B4-BE49-F238E27FC236}">
                  <a16:creationId xmlns:a16="http://schemas.microsoft.com/office/drawing/2014/main" id="{77306FA8-DCDF-6A40-01BE-C49AFEFE191B}"/>
                </a:ext>
              </a:extLst>
            </p:cNvPr>
            <p:cNvSpPr>
              <a:spLocks/>
            </p:cNvSpPr>
            <p:nvPr/>
          </p:nvSpPr>
          <p:spPr>
            <a:xfrm>
              <a:off x="6638298" y="3002578"/>
              <a:ext cx="1428745" cy="1623480"/>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it-IT" dirty="0"/>
            </a:p>
          </p:txBody>
        </p:sp>
        <p:sp>
          <p:nvSpPr>
            <p:cNvPr id="48" name="Google Shape;442;p56">
              <a:extLst>
                <a:ext uri="{FF2B5EF4-FFF2-40B4-BE49-F238E27FC236}">
                  <a16:creationId xmlns:a16="http://schemas.microsoft.com/office/drawing/2014/main" id="{46A6112D-EF37-5390-0137-C1E91BDFD696}"/>
                </a:ext>
              </a:extLst>
            </p:cNvPr>
            <p:cNvSpPr txBox="1"/>
            <p:nvPr/>
          </p:nvSpPr>
          <p:spPr>
            <a:xfrm>
              <a:off x="6638298" y="2556138"/>
              <a:ext cx="145363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Task Manager</a:t>
              </a:r>
              <a:endParaRPr sz="1600" dirty="0">
                <a:solidFill>
                  <a:schemeClr val="lt1"/>
                </a:solidFill>
                <a:highlight>
                  <a:schemeClr val="lt2"/>
                </a:highlight>
                <a:latin typeface="Dosis" pitchFamily="2" charset="0"/>
                <a:ea typeface="Caveat"/>
                <a:cs typeface="Caveat"/>
                <a:sym typeface="Caveat"/>
              </a:endParaRPr>
            </a:p>
          </p:txBody>
        </p:sp>
        <p:sp>
          <p:nvSpPr>
            <p:cNvPr id="49" name="Rettangolo 48">
              <a:extLst>
                <a:ext uri="{FF2B5EF4-FFF2-40B4-BE49-F238E27FC236}">
                  <a16:creationId xmlns:a16="http://schemas.microsoft.com/office/drawing/2014/main" id="{F158BD83-B4BF-BCB8-2A97-C56331DE4389}"/>
                </a:ext>
              </a:extLst>
            </p:cNvPr>
            <p:cNvSpPr/>
            <p:nvPr/>
          </p:nvSpPr>
          <p:spPr>
            <a:xfrm>
              <a:off x="6686031" y="4238123"/>
              <a:ext cx="1313618" cy="2615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Network Interface</a:t>
              </a:r>
            </a:p>
          </p:txBody>
        </p:sp>
        <p:sp>
          <p:nvSpPr>
            <p:cNvPr id="50" name="Rettangolo 49">
              <a:extLst>
                <a:ext uri="{FF2B5EF4-FFF2-40B4-BE49-F238E27FC236}">
                  <a16:creationId xmlns:a16="http://schemas.microsoft.com/office/drawing/2014/main" id="{B4049958-F326-4CC9-1308-B7E5A2BDACB7}"/>
                </a:ext>
              </a:extLst>
            </p:cNvPr>
            <p:cNvSpPr/>
            <p:nvPr/>
          </p:nvSpPr>
          <p:spPr>
            <a:xfrm>
              <a:off x="6695405" y="3900608"/>
              <a:ext cx="1313618" cy="261516"/>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API</a:t>
              </a:r>
            </a:p>
          </p:txBody>
        </p:sp>
        <p:grpSp>
          <p:nvGrpSpPr>
            <p:cNvPr id="51" name="Gruppo 50">
              <a:extLst>
                <a:ext uri="{FF2B5EF4-FFF2-40B4-BE49-F238E27FC236}">
                  <a16:creationId xmlns:a16="http://schemas.microsoft.com/office/drawing/2014/main" id="{D0DE7ADA-A088-F8AF-4D09-B5C8809225DD}"/>
                </a:ext>
              </a:extLst>
            </p:cNvPr>
            <p:cNvGrpSpPr/>
            <p:nvPr/>
          </p:nvGrpSpPr>
          <p:grpSpPr>
            <a:xfrm>
              <a:off x="6686031" y="3068609"/>
              <a:ext cx="1314000" cy="756000"/>
              <a:chOff x="4305640" y="1530733"/>
              <a:chExt cx="1314000" cy="756000"/>
            </a:xfrm>
          </p:grpSpPr>
          <p:sp>
            <p:nvSpPr>
              <p:cNvPr id="52" name="Rettangolo con angoli arrotondati 51">
                <a:extLst>
                  <a:ext uri="{FF2B5EF4-FFF2-40B4-BE49-F238E27FC236}">
                    <a16:creationId xmlns:a16="http://schemas.microsoft.com/office/drawing/2014/main" id="{38056D09-3D0B-723D-700B-750A16F8F7AF}"/>
                  </a:ext>
                </a:extLst>
              </p:cNvPr>
              <p:cNvSpPr/>
              <p:nvPr/>
            </p:nvSpPr>
            <p:spPr>
              <a:xfrm>
                <a:off x="4305640" y="1530733"/>
                <a:ext cx="1314000" cy="756000"/>
              </a:xfrm>
              <a:prstGeom prst="round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it-IT"/>
              </a:p>
            </p:txBody>
          </p:sp>
          <p:sp>
            <p:nvSpPr>
              <p:cNvPr id="53" name="Rettangolo 52">
                <a:extLst>
                  <a:ext uri="{FF2B5EF4-FFF2-40B4-BE49-F238E27FC236}">
                    <a16:creationId xmlns:a16="http://schemas.microsoft.com/office/drawing/2014/main" id="{010BEECA-539A-F48E-8AFD-24F3766790E4}"/>
                  </a:ext>
                </a:extLst>
              </p:cNvPr>
              <p:cNvSpPr/>
              <p:nvPr/>
            </p:nvSpPr>
            <p:spPr>
              <a:xfrm>
                <a:off x="4440711" y="1556437"/>
                <a:ext cx="495591" cy="704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dirty="0"/>
                  <a:t>Task</a:t>
                </a:r>
              </a:p>
              <a:p>
                <a:pPr algn="ctr"/>
                <a:r>
                  <a:rPr lang="it-IT" sz="1100" dirty="0"/>
                  <a:t>Slot</a:t>
                </a:r>
              </a:p>
            </p:txBody>
          </p:sp>
          <p:sp>
            <p:nvSpPr>
              <p:cNvPr id="54" name="Rettangolo 53">
                <a:extLst>
                  <a:ext uri="{FF2B5EF4-FFF2-40B4-BE49-F238E27FC236}">
                    <a16:creationId xmlns:a16="http://schemas.microsoft.com/office/drawing/2014/main" id="{70CEB130-5700-3AC4-520C-E8A8F2CB2A5E}"/>
                  </a:ext>
                </a:extLst>
              </p:cNvPr>
              <p:cNvSpPr/>
              <p:nvPr/>
            </p:nvSpPr>
            <p:spPr>
              <a:xfrm>
                <a:off x="5007253" y="1556437"/>
                <a:ext cx="495591" cy="704592"/>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100" dirty="0"/>
                  <a:t>Task</a:t>
                </a:r>
              </a:p>
              <a:p>
                <a:pPr algn="ctr"/>
                <a:r>
                  <a:rPr lang="it-IT" sz="1100" dirty="0"/>
                  <a:t>Slot</a:t>
                </a:r>
              </a:p>
            </p:txBody>
          </p:sp>
        </p:grpSp>
      </p:grpSp>
      <p:grpSp>
        <p:nvGrpSpPr>
          <p:cNvPr id="103" name="Gruppo 102">
            <a:extLst>
              <a:ext uri="{FF2B5EF4-FFF2-40B4-BE49-F238E27FC236}">
                <a16:creationId xmlns:a16="http://schemas.microsoft.com/office/drawing/2014/main" id="{A5F660D6-83A9-FDD1-1E02-271E400D585D}"/>
              </a:ext>
            </a:extLst>
          </p:cNvPr>
          <p:cNvGrpSpPr/>
          <p:nvPr/>
        </p:nvGrpSpPr>
        <p:grpSpPr>
          <a:xfrm>
            <a:off x="3741427" y="397072"/>
            <a:ext cx="1994057" cy="2376217"/>
            <a:chOff x="3734053" y="397072"/>
            <a:chExt cx="1994057" cy="2376217"/>
          </a:xfrm>
        </p:grpSpPr>
        <p:grpSp>
          <p:nvGrpSpPr>
            <p:cNvPr id="62" name="Gruppo 61">
              <a:extLst>
                <a:ext uri="{FF2B5EF4-FFF2-40B4-BE49-F238E27FC236}">
                  <a16:creationId xmlns:a16="http://schemas.microsoft.com/office/drawing/2014/main" id="{FA99BF58-6D91-9D84-AC8E-D3D696454099}"/>
                </a:ext>
              </a:extLst>
            </p:cNvPr>
            <p:cNvGrpSpPr/>
            <p:nvPr/>
          </p:nvGrpSpPr>
          <p:grpSpPr>
            <a:xfrm>
              <a:off x="3734053" y="397072"/>
              <a:ext cx="1994057" cy="2376217"/>
              <a:chOff x="3741088" y="1721700"/>
              <a:chExt cx="1994057" cy="2376856"/>
            </a:xfrm>
          </p:grpSpPr>
          <p:grpSp>
            <p:nvGrpSpPr>
              <p:cNvPr id="56" name="Gruppo 55">
                <a:extLst>
                  <a:ext uri="{FF2B5EF4-FFF2-40B4-BE49-F238E27FC236}">
                    <a16:creationId xmlns:a16="http://schemas.microsoft.com/office/drawing/2014/main" id="{9D6BC483-13A1-6E3A-A086-D8D23A53B180}"/>
                  </a:ext>
                </a:extLst>
              </p:cNvPr>
              <p:cNvGrpSpPr/>
              <p:nvPr/>
            </p:nvGrpSpPr>
            <p:grpSpPr>
              <a:xfrm>
                <a:off x="3741088" y="1721700"/>
                <a:ext cx="1994057" cy="2376856"/>
                <a:chOff x="4460656" y="2498383"/>
                <a:chExt cx="1994057" cy="2376856"/>
              </a:xfrm>
            </p:grpSpPr>
            <p:sp>
              <p:nvSpPr>
                <p:cNvPr id="27" name="Google Shape;442;p56">
                  <a:extLst>
                    <a:ext uri="{FF2B5EF4-FFF2-40B4-BE49-F238E27FC236}">
                      <a16:creationId xmlns:a16="http://schemas.microsoft.com/office/drawing/2014/main" id="{8A1C96C9-1282-4875-5953-F2D744511902}"/>
                    </a:ext>
                  </a:extLst>
                </p:cNvPr>
                <p:cNvSpPr txBox="1"/>
                <p:nvPr/>
              </p:nvSpPr>
              <p:spPr>
                <a:xfrm>
                  <a:off x="4723154" y="2498383"/>
                  <a:ext cx="1453639" cy="430857"/>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dirty="0">
                      <a:solidFill>
                        <a:schemeClr val="lt1"/>
                      </a:solidFill>
                      <a:highlight>
                        <a:schemeClr val="lt2"/>
                      </a:highlight>
                      <a:latin typeface="Dosis" pitchFamily="2" charset="0"/>
                      <a:ea typeface="Caveat"/>
                      <a:cs typeface="Caveat"/>
                      <a:sym typeface="Caveat"/>
                    </a:rPr>
                    <a:t>Job manger</a:t>
                  </a:r>
                  <a:endParaRPr sz="1600" dirty="0">
                    <a:solidFill>
                      <a:schemeClr val="lt1"/>
                    </a:solidFill>
                    <a:highlight>
                      <a:schemeClr val="lt2"/>
                    </a:highlight>
                    <a:latin typeface="Dosis" pitchFamily="2" charset="0"/>
                    <a:ea typeface="Caveat"/>
                    <a:cs typeface="Caveat"/>
                    <a:sym typeface="Caveat"/>
                  </a:endParaRPr>
                </a:p>
              </p:txBody>
            </p:sp>
            <p:sp>
              <p:nvSpPr>
                <p:cNvPr id="55" name="Google Shape;461;p56">
                  <a:extLst>
                    <a:ext uri="{FF2B5EF4-FFF2-40B4-BE49-F238E27FC236}">
                      <a16:creationId xmlns:a16="http://schemas.microsoft.com/office/drawing/2014/main" id="{AD275311-7DB4-B23C-667E-A162676A6F50}"/>
                    </a:ext>
                  </a:extLst>
                </p:cNvPr>
                <p:cNvSpPr>
                  <a:spLocks/>
                </p:cNvSpPr>
                <p:nvPr/>
              </p:nvSpPr>
              <p:spPr>
                <a:xfrm>
                  <a:off x="4460656" y="2862291"/>
                  <a:ext cx="1994057" cy="2012948"/>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lang="it-IT" dirty="0"/>
                </a:p>
              </p:txBody>
            </p:sp>
          </p:grpSp>
          <p:sp>
            <p:nvSpPr>
              <p:cNvPr id="57" name="Rettangolo 56">
                <a:extLst>
                  <a:ext uri="{FF2B5EF4-FFF2-40B4-BE49-F238E27FC236}">
                    <a16:creationId xmlns:a16="http://schemas.microsoft.com/office/drawing/2014/main" id="{E72048D0-401B-3CA7-C8B8-5C5688DB2B08}"/>
                  </a:ext>
                </a:extLst>
              </p:cNvPr>
              <p:cNvSpPr/>
              <p:nvPr/>
            </p:nvSpPr>
            <p:spPr>
              <a:xfrm>
                <a:off x="3821583" y="3747210"/>
                <a:ext cx="1828801" cy="2502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err="1"/>
                  <a:t>Actor</a:t>
                </a:r>
                <a:r>
                  <a:rPr lang="it-IT" sz="1100" dirty="0"/>
                  <a:t> System</a:t>
                </a:r>
              </a:p>
            </p:txBody>
          </p:sp>
          <p:sp>
            <p:nvSpPr>
              <p:cNvPr id="58" name="Rettangolo 57">
                <a:extLst>
                  <a:ext uri="{FF2B5EF4-FFF2-40B4-BE49-F238E27FC236}">
                    <a16:creationId xmlns:a16="http://schemas.microsoft.com/office/drawing/2014/main" id="{2B10AB44-3477-BD23-A9FC-A346B9530A33}"/>
                  </a:ext>
                </a:extLst>
              </p:cNvPr>
              <p:cNvSpPr/>
              <p:nvPr/>
            </p:nvSpPr>
            <p:spPr>
              <a:xfrm>
                <a:off x="3821583" y="2889480"/>
                <a:ext cx="1828801" cy="2502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err="1"/>
                  <a:t>Scheduler</a:t>
                </a:r>
                <a:endParaRPr lang="it-IT" sz="1100" dirty="0"/>
              </a:p>
            </p:txBody>
          </p:sp>
          <p:sp>
            <p:nvSpPr>
              <p:cNvPr id="59" name="Rettangolo 58">
                <a:extLst>
                  <a:ext uri="{FF2B5EF4-FFF2-40B4-BE49-F238E27FC236}">
                    <a16:creationId xmlns:a16="http://schemas.microsoft.com/office/drawing/2014/main" id="{B197DAF3-10DC-E2D2-D9FE-38F426950193}"/>
                  </a:ext>
                </a:extLst>
              </p:cNvPr>
              <p:cNvSpPr/>
              <p:nvPr/>
            </p:nvSpPr>
            <p:spPr>
              <a:xfrm>
                <a:off x="3821583" y="3169546"/>
                <a:ext cx="1828801" cy="2502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Checkpoint Coordinator</a:t>
                </a:r>
              </a:p>
            </p:txBody>
          </p:sp>
          <p:pic>
            <p:nvPicPr>
              <p:cNvPr id="61" name="Immagine 60">
                <a:extLst>
                  <a:ext uri="{FF2B5EF4-FFF2-40B4-BE49-F238E27FC236}">
                    <a16:creationId xmlns:a16="http://schemas.microsoft.com/office/drawing/2014/main" id="{D074104E-6A68-A3DD-0806-1106F781BB1C}"/>
                  </a:ext>
                </a:extLst>
              </p:cNvPr>
              <p:cNvPicPr>
                <a:picLocks noChangeAspect="1"/>
              </p:cNvPicPr>
              <p:nvPr/>
            </p:nvPicPr>
            <p:blipFill rotWithShape="1">
              <a:blip r:embed="rId2"/>
              <a:srcRect t="1406"/>
              <a:stretch/>
            </p:blipFill>
            <p:spPr>
              <a:xfrm>
                <a:off x="4145871" y="2141789"/>
                <a:ext cx="1123414" cy="715289"/>
              </a:xfrm>
              <a:prstGeom prst="rect">
                <a:avLst/>
              </a:prstGeom>
            </p:spPr>
          </p:pic>
        </p:grpSp>
        <p:sp>
          <p:nvSpPr>
            <p:cNvPr id="63" name="Rettangolo 62">
              <a:extLst>
                <a:ext uri="{FF2B5EF4-FFF2-40B4-BE49-F238E27FC236}">
                  <a16:creationId xmlns:a16="http://schemas.microsoft.com/office/drawing/2014/main" id="{AC569D1F-B1DA-5A9C-6427-303DABCD1002}"/>
                </a:ext>
              </a:extLst>
            </p:cNvPr>
            <p:cNvSpPr/>
            <p:nvPr/>
          </p:nvSpPr>
          <p:spPr>
            <a:xfrm>
              <a:off x="3814548" y="2130575"/>
              <a:ext cx="1828801" cy="250225"/>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it-IT" sz="1100" dirty="0"/>
                <a:t>REST API</a:t>
              </a:r>
            </a:p>
          </p:txBody>
        </p:sp>
      </p:grpSp>
      <p:cxnSp>
        <p:nvCxnSpPr>
          <p:cNvPr id="65" name="Connettore curvo 64">
            <a:extLst>
              <a:ext uri="{FF2B5EF4-FFF2-40B4-BE49-F238E27FC236}">
                <a16:creationId xmlns:a16="http://schemas.microsoft.com/office/drawing/2014/main" id="{FED6F454-2E69-5279-14C7-8FC816945178}"/>
              </a:ext>
            </a:extLst>
          </p:cNvPr>
          <p:cNvCxnSpPr>
            <a:cxnSpLocks/>
            <a:endCxn id="41" idx="3"/>
          </p:cNvCxnSpPr>
          <p:nvPr/>
        </p:nvCxnSpPr>
        <p:spPr>
          <a:xfrm rot="5400000">
            <a:off x="2795083" y="3085346"/>
            <a:ext cx="1522318" cy="711332"/>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7" name="Connettore curvo 66">
            <a:extLst>
              <a:ext uri="{FF2B5EF4-FFF2-40B4-BE49-F238E27FC236}">
                <a16:creationId xmlns:a16="http://schemas.microsoft.com/office/drawing/2014/main" id="{488F06EA-A7B0-9D66-2F6B-BE42DC354B73}"/>
              </a:ext>
            </a:extLst>
          </p:cNvPr>
          <p:cNvCxnSpPr>
            <a:cxnSpLocks/>
            <a:stCxn id="41" idx="3"/>
            <a:endCxn id="57" idx="1"/>
          </p:cNvCxnSpPr>
          <p:nvPr/>
        </p:nvCxnSpPr>
        <p:spPr>
          <a:xfrm flipV="1">
            <a:off x="3200576" y="2547116"/>
            <a:ext cx="621346" cy="1655055"/>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69" name="Connettore curvo 68">
            <a:extLst>
              <a:ext uri="{FF2B5EF4-FFF2-40B4-BE49-F238E27FC236}">
                <a16:creationId xmlns:a16="http://schemas.microsoft.com/office/drawing/2014/main" id="{817C8978-C13C-5443-C73B-B2657BA2D2AC}"/>
              </a:ext>
            </a:extLst>
          </p:cNvPr>
          <p:cNvCxnSpPr>
            <a:cxnSpLocks/>
            <a:endCxn id="50" idx="1"/>
          </p:cNvCxnSpPr>
          <p:nvPr/>
        </p:nvCxnSpPr>
        <p:spPr>
          <a:xfrm rot="16200000" flipH="1">
            <a:off x="5106367" y="3109659"/>
            <a:ext cx="1560127" cy="717588"/>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ttore curvo 70">
            <a:extLst>
              <a:ext uri="{FF2B5EF4-FFF2-40B4-BE49-F238E27FC236}">
                <a16:creationId xmlns:a16="http://schemas.microsoft.com/office/drawing/2014/main" id="{36B34D83-93AF-9004-68D8-C9AC7607F6CA}"/>
              </a:ext>
            </a:extLst>
          </p:cNvPr>
          <p:cNvCxnSpPr>
            <a:cxnSpLocks/>
            <a:stCxn id="50" idx="1"/>
            <a:endCxn id="57" idx="3"/>
          </p:cNvCxnSpPr>
          <p:nvPr/>
        </p:nvCxnSpPr>
        <p:spPr>
          <a:xfrm rot="10800000">
            <a:off x="5650724" y="2547117"/>
            <a:ext cx="594501" cy="1701401"/>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97" name="Freccia bidirezionale orizzontale 96">
            <a:extLst>
              <a:ext uri="{FF2B5EF4-FFF2-40B4-BE49-F238E27FC236}">
                <a16:creationId xmlns:a16="http://schemas.microsoft.com/office/drawing/2014/main" id="{6A3D3057-9807-7485-BB96-D19AE8A56F90}"/>
              </a:ext>
            </a:extLst>
          </p:cNvPr>
          <p:cNvSpPr/>
          <p:nvPr/>
        </p:nvSpPr>
        <p:spPr>
          <a:xfrm>
            <a:off x="3383517" y="4318407"/>
            <a:ext cx="2634052" cy="436220"/>
          </a:xfrm>
          <a:prstGeom prst="lef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Data streams</a:t>
            </a:r>
          </a:p>
        </p:txBody>
      </p:sp>
    </p:spTree>
    <p:extLst>
      <p:ext uri="{BB962C8B-B14F-4D97-AF65-F5344CB8AC3E}">
        <p14:creationId xmlns:p14="http://schemas.microsoft.com/office/powerpoint/2010/main" val="41109444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309BC8-A57D-B73E-6D09-EA1F851BBC44}"/>
              </a:ext>
            </a:extLst>
          </p:cNvPr>
          <p:cNvSpPr>
            <a:spLocks noGrp="1"/>
          </p:cNvSpPr>
          <p:nvPr>
            <p:ph type="title"/>
          </p:nvPr>
        </p:nvSpPr>
        <p:spPr/>
        <p:txBody>
          <a:bodyPr/>
          <a:lstStyle/>
          <a:p>
            <a:r>
              <a:rPr lang="it-IT" dirty="0"/>
              <a:t>Apache </a:t>
            </a:r>
            <a:r>
              <a:rPr lang="it-IT" dirty="0" err="1"/>
              <a:t>Flink</a:t>
            </a:r>
            <a:endParaRPr lang="it-IT" dirty="0"/>
          </a:p>
        </p:txBody>
      </p:sp>
      <p:sp>
        <p:nvSpPr>
          <p:cNvPr id="4" name="Sottotitolo 3">
            <a:extLst>
              <a:ext uri="{FF2B5EF4-FFF2-40B4-BE49-F238E27FC236}">
                <a16:creationId xmlns:a16="http://schemas.microsoft.com/office/drawing/2014/main" id="{6AFA244A-EA0E-CEC9-3899-E6865521B83B}"/>
              </a:ext>
            </a:extLst>
          </p:cNvPr>
          <p:cNvSpPr>
            <a:spLocks noGrp="1"/>
          </p:cNvSpPr>
          <p:nvPr>
            <p:ph type="subTitle" idx="2"/>
          </p:nvPr>
        </p:nvSpPr>
        <p:spPr/>
        <p:txBody>
          <a:bodyPr/>
          <a:lstStyle/>
          <a:p>
            <a:r>
              <a:rPr lang="it-IT" dirty="0" err="1"/>
              <a:t>Graph</a:t>
            </a:r>
            <a:r>
              <a:rPr lang="it-IT" dirty="0"/>
              <a:t> </a:t>
            </a:r>
            <a:r>
              <a:rPr lang="it-IT" dirty="0" err="1"/>
              <a:t>execution</a:t>
            </a:r>
            <a:endParaRPr lang="it-IT" dirty="0"/>
          </a:p>
        </p:txBody>
      </p:sp>
      <p:sp>
        <p:nvSpPr>
          <p:cNvPr id="7" name="Rettangolo 6">
            <a:extLst>
              <a:ext uri="{FF2B5EF4-FFF2-40B4-BE49-F238E27FC236}">
                <a16:creationId xmlns:a16="http://schemas.microsoft.com/office/drawing/2014/main" id="{934E1A0D-5097-EC8E-DB6E-199614AB8A5F}"/>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pic>
        <p:nvPicPr>
          <p:cNvPr id="9" name="Immagine 8" descr="Immagine che contiene testo, diagramma, Piano, Carattere">
            <a:extLst>
              <a:ext uri="{FF2B5EF4-FFF2-40B4-BE49-F238E27FC236}">
                <a16:creationId xmlns:a16="http://schemas.microsoft.com/office/drawing/2014/main" id="{EFB2C4AD-3E28-EB22-8BFC-9AF84E842E37}"/>
              </a:ext>
            </a:extLst>
          </p:cNvPr>
          <p:cNvPicPr>
            <a:picLocks noChangeAspect="1"/>
          </p:cNvPicPr>
          <p:nvPr/>
        </p:nvPicPr>
        <p:blipFill>
          <a:blip r:embed="rId3"/>
          <a:stretch>
            <a:fillRect/>
          </a:stretch>
        </p:blipFill>
        <p:spPr>
          <a:xfrm>
            <a:off x="719224" y="1287505"/>
            <a:ext cx="7772400" cy="3274607"/>
          </a:xfrm>
          <a:prstGeom prst="rect">
            <a:avLst/>
          </a:prstGeom>
        </p:spPr>
      </p:pic>
    </p:spTree>
    <p:extLst>
      <p:ext uri="{BB962C8B-B14F-4D97-AF65-F5344CB8AC3E}">
        <p14:creationId xmlns:p14="http://schemas.microsoft.com/office/powerpoint/2010/main" val="32026197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a:extLst>
              <a:ext uri="{FF2B5EF4-FFF2-40B4-BE49-F238E27FC236}">
                <a16:creationId xmlns:a16="http://schemas.microsoft.com/office/drawing/2014/main" id="{41B5CB22-C5A6-B24F-3914-DB2B0CF2660A}"/>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u="sng" dirty="0"/>
          </a:p>
        </p:txBody>
      </p:sp>
      <p:pic>
        <p:nvPicPr>
          <p:cNvPr id="7" name="Immagine 6" descr="Immagine che contiene nero, oscurità&#10;&#10;Descrizione generata automaticamente">
            <a:extLst>
              <a:ext uri="{FF2B5EF4-FFF2-40B4-BE49-F238E27FC236}">
                <a16:creationId xmlns:a16="http://schemas.microsoft.com/office/drawing/2014/main" id="{6653154C-EF18-3043-55E6-1FF458ECFFEB}"/>
              </a:ext>
            </a:extLst>
          </p:cNvPr>
          <p:cNvPicPr>
            <a:picLocks noChangeAspect="1"/>
          </p:cNvPicPr>
          <p:nvPr/>
        </p:nvPicPr>
        <p:blipFill>
          <a:blip r:embed="rId2">
            <a:alphaModFix amt="20000"/>
          </a:blip>
          <a:stretch>
            <a:fillRect/>
          </a:stretch>
        </p:blipFill>
        <p:spPr>
          <a:xfrm>
            <a:off x="2004529" y="0"/>
            <a:ext cx="5134942" cy="5143500"/>
          </a:xfrm>
          <a:prstGeom prst="rect">
            <a:avLst/>
          </a:prstGeom>
        </p:spPr>
      </p:pic>
      <p:sp>
        <p:nvSpPr>
          <p:cNvPr id="8" name="CasellaDiTesto 7">
            <a:extLst>
              <a:ext uri="{FF2B5EF4-FFF2-40B4-BE49-F238E27FC236}">
                <a16:creationId xmlns:a16="http://schemas.microsoft.com/office/drawing/2014/main" id="{0349FCF6-73B6-7C9A-9B11-6E282CFDCFAF}"/>
              </a:ext>
            </a:extLst>
          </p:cNvPr>
          <p:cNvSpPr txBox="1"/>
          <p:nvPr/>
        </p:nvSpPr>
        <p:spPr>
          <a:xfrm>
            <a:off x="341194" y="3882788"/>
            <a:ext cx="2403222" cy="954107"/>
          </a:xfrm>
          <a:prstGeom prst="rect">
            <a:avLst/>
          </a:prstGeom>
          <a:noFill/>
        </p:spPr>
        <p:txBody>
          <a:bodyPr wrap="none" rtlCol="0">
            <a:spAutoFit/>
          </a:bodyPr>
          <a:lstStyle/>
          <a:p>
            <a:r>
              <a:rPr lang="it-IT" dirty="0"/>
              <a:t>Relatore: Giovanna Petrone</a:t>
            </a:r>
          </a:p>
          <a:p>
            <a:r>
              <a:rPr lang="it-IT" dirty="0"/>
              <a:t>Tutor aziendali:</a:t>
            </a:r>
          </a:p>
          <a:p>
            <a:pPr marL="285750" indent="-285750">
              <a:buFont typeface="Arial" panose="020B0604020202020204" pitchFamily="34" charset="0"/>
              <a:buChar char="•"/>
            </a:pPr>
            <a:r>
              <a:rPr lang="it-IT" dirty="0"/>
              <a:t>Porrone Michele</a:t>
            </a:r>
          </a:p>
          <a:p>
            <a:pPr marL="285750" indent="-285750">
              <a:buFont typeface="Arial" panose="020B0604020202020204" pitchFamily="34" charset="0"/>
              <a:buChar char="•"/>
            </a:pPr>
            <a:r>
              <a:rPr lang="it-IT" dirty="0"/>
              <a:t>Baroncelli Massimo</a:t>
            </a:r>
          </a:p>
        </p:txBody>
      </p:sp>
      <p:sp>
        <p:nvSpPr>
          <p:cNvPr id="9" name="CasellaDiTesto 8">
            <a:extLst>
              <a:ext uri="{FF2B5EF4-FFF2-40B4-BE49-F238E27FC236}">
                <a16:creationId xmlns:a16="http://schemas.microsoft.com/office/drawing/2014/main" id="{89095533-A0B7-EE75-75BD-37C54F293BE3}"/>
              </a:ext>
            </a:extLst>
          </p:cNvPr>
          <p:cNvSpPr txBox="1"/>
          <p:nvPr/>
        </p:nvSpPr>
        <p:spPr>
          <a:xfrm>
            <a:off x="3026544" y="2217807"/>
            <a:ext cx="3090911" cy="707886"/>
          </a:xfrm>
          <a:prstGeom prst="rect">
            <a:avLst/>
          </a:prstGeom>
          <a:noFill/>
        </p:spPr>
        <p:txBody>
          <a:bodyPr wrap="none" rtlCol="0">
            <a:spAutoFit/>
          </a:bodyPr>
          <a:lstStyle/>
          <a:p>
            <a:pPr algn="ctr"/>
            <a:r>
              <a:rPr lang="it-IT" sz="4000" dirty="0"/>
              <a:t>DOMANDE?</a:t>
            </a:r>
          </a:p>
        </p:txBody>
      </p:sp>
    </p:spTree>
    <p:extLst>
      <p:ext uri="{BB962C8B-B14F-4D97-AF65-F5344CB8AC3E}">
        <p14:creationId xmlns:p14="http://schemas.microsoft.com/office/powerpoint/2010/main" val="12671891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370"/>
        <p:cNvGrpSpPr/>
        <p:nvPr/>
      </p:nvGrpSpPr>
      <p:grpSpPr>
        <a:xfrm>
          <a:off x="0" y="0"/>
          <a:ext cx="0" cy="0"/>
          <a:chOff x="0" y="0"/>
          <a:chExt cx="0" cy="0"/>
        </a:xfrm>
      </p:grpSpPr>
      <p:cxnSp>
        <p:nvCxnSpPr>
          <p:cNvPr id="371" name="Google Shape;371;p16"/>
          <p:cNvCxnSpPr>
            <a:stCxn id="372" idx="3"/>
            <a:endCxn id="373" idx="1"/>
          </p:cNvCxnSpPr>
          <p:nvPr/>
        </p:nvCxnSpPr>
        <p:spPr>
          <a:xfrm>
            <a:off x="3626800" y="2291163"/>
            <a:ext cx="1245000" cy="2263500"/>
          </a:xfrm>
          <a:prstGeom prst="straightConnector1">
            <a:avLst/>
          </a:prstGeom>
          <a:noFill/>
          <a:ln w="9525" cap="flat" cmpd="sng">
            <a:solidFill>
              <a:schemeClr val="dk2"/>
            </a:solidFill>
            <a:prstDash val="solid"/>
            <a:round/>
            <a:headEnd type="none" w="med" len="med"/>
            <a:tailEnd type="triangle" w="med" len="med"/>
          </a:ln>
        </p:spPr>
      </p:cxnSp>
      <p:sp>
        <p:nvSpPr>
          <p:cNvPr id="374" name="Google Shape;374;p16"/>
          <p:cNvSpPr/>
          <p:nvPr/>
        </p:nvSpPr>
        <p:spPr>
          <a:xfrm>
            <a:off x="4871650" y="1756100"/>
            <a:ext cx="2575200" cy="14808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6"/>
          <p:cNvSpPr/>
          <p:nvPr/>
        </p:nvSpPr>
        <p:spPr>
          <a:xfrm>
            <a:off x="436400" y="1945413"/>
            <a:ext cx="10372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SGA.net</a:t>
            </a:r>
            <a:endParaRPr>
              <a:solidFill>
                <a:schemeClr val="lt1"/>
              </a:solidFill>
              <a:latin typeface="Dosis"/>
              <a:ea typeface="Dosis"/>
              <a:cs typeface="Dosis"/>
              <a:sym typeface="Dosis"/>
            </a:endParaRPr>
          </a:p>
        </p:txBody>
      </p:sp>
      <p:sp>
        <p:nvSpPr>
          <p:cNvPr id="376" name="Google Shape;376;p16"/>
          <p:cNvSpPr txBox="1">
            <a:spLocks noGrp="1"/>
          </p:cNvSpPr>
          <p:nvPr>
            <p:ph type="title"/>
          </p:nvPr>
        </p:nvSpPr>
        <p:spPr>
          <a:xfrm>
            <a:off x="337750" y="293450"/>
            <a:ext cx="852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372" name="Google Shape;372;p16"/>
          <p:cNvSpPr/>
          <p:nvPr/>
        </p:nvSpPr>
        <p:spPr>
          <a:xfrm>
            <a:off x="2532400" y="1606263"/>
            <a:ext cx="1094400" cy="13698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Debezium Kafka Connect </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[Fully Managed]</a:t>
            </a:r>
            <a:endParaRPr sz="1000">
              <a:solidFill>
                <a:schemeClr val="lt1"/>
              </a:solidFill>
              <a:latin typeface="Dosis"/>
              <a:ea typeface="Dosis"/>
              <a:cs typeface="Dosis"/>
              <a:sym typeface="Dosis"/>
            </a:endParaRPr>
          </a:p>
        </p:txBody>
      </p:sp>
      <p:cxnSp>
        <p:nvCxnSpPr>
          <p:cNvPr id="377" name="Google Shape;377;p16"/>
          <p:cNvCxnSpPr>
            <a:stCxn id="375" idx="4"/>
            <a:endCxn id="372" idx="1"/>
          </p:cNvCxnSpPr>
          <p:nvPr/>
        </p:nvCxnSpPr>
        <p:spPr>
          <a:xfrm>
            <a:off x="1473675" y="2291175"/>
            <a:ext cx="1058700" cy="0"/>
          </a:xfrm>
          <a:prstGeom prst="straightConnector1">
            <a:avLst/>
          </a:prstGeom>
          <a:noFill/>
          <a:ln w="9525" cap="flat" cmpd="sng">
            <a:solidFill>
              <a:schemeClr val="dk2"/>
            </a:solidFill>
            <a:prstDash val="solid"/>
            <a:round/>
            <a:headEnd type="none" w="med" len="med"/>
            <a:tailEnd type="triangle" w="med" len="med"/>
          </a:ln>
        </p:spPr>
      </p:cxnSp>
      <p:sp>
        <p:nvSpPr>
          <p:cNvPr id="378" name="Google Shape;378;p16"/>
          <p:cNvSpPr/>
          <p:nvPr/>
        </p:nvSpPr>
        <p:spPr>
          <a:xfrm>
            <a:off x="5002600" y="285650"/>
            <a:ext cx="2337000" cy="366900"/>
          </a:xfrm>
          <a:prstGeom prst="roundRect">
            <a:avLst>
              <a:gd name="adj" fmla="val 16667"/>
            </a:avLst>
          </a:prstGeom>
          <a:solidFill>
            <a:srgbClr val="D9D9D9"/>
          </a:solidFill>
          <a:ln w="9525" cap="flat" cmpd="sng">
            <a:solidFill>
              <a:srgbClr val="8F8F8F"/>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rgbClr val="717171"/>
                </a:solidFill>
                <a:latin typeface="Dosis"/>
                <a:ea typeface="Dosis"/>
                <a:cs typeface="Dosis"/>
                <a:sym typeface="Dosis"/>
              </a:rPr>
              <a:t>Topic Anagrafica 1</a:t>
            </a:r>
            <a:endParaRPr sz="1200" b="1">
              <a:solidFill>
                <a:srgbClr val="717171"/>
              </a:solidFill>
              <a:latin typeface="Dosis"/>
              <a:ea typeface="Dosis"/>
              <a:cs typeface="Dosis"/>
              <a:sym typeface="Dosis"/>
            </a:endParaRPr>
          </a:p>
          <a:p>
            <a:pPr marL="0" lvl="0" indent="0" algn="ctr" rtl="0">
              <a:spcBef>
                <a:spcPts val="0"/>
              </a:spcBef>
              <a:spcAft>
                <a:spcPts val="0"/>
              </a:spcAft>
              <a:buNone/>
            </a:pPr>
            <a:r>
              <a:rPr lang="it" sz="1000">
                <a:solidFill>
                  <a:srgbClr val="717171"/>
                </a:solidFill>
                <a:latin typeface="Dosis"/>
                <a:ea typeface="Dosis"/>
                <a:cs typeface="Dosis"/>
                <a:sym typeface="Dosis"/>
              </a:rPr>
              <a:t>[part: chiave tabella]</a:t>
            </a:r>
            <a:endParaRPr sz="1000">
              <a:solidFill>
                <a:srgbClr val="717171"/>
              </a:solidFill>
              <a:latin typeface="Dosis"/>
              <a:ea typeface="Dosis"/>
              <a:cs typeface="Dosis"/>
              <a:sym typeface="Dosis"/>
            </a:endParaRPr>
          </a:p>
        </p:txBody>
      </p:sp>
      <p:sp>
        <p:nvSpPr>
          <p:cNvPr id="379" name="Google Shape;379;p16"/>
          <p:cNvSpPr/>
          <p:nvPr/>
        </p:nvSpPr>
        <p:spPr>
          <a:xfrm>
            <a:off x="5002600" y="717800"/>
            <a:ext cx="2337000" cy="366900"/>
          </a:xfrm>
          <a:prstGeom prst="roundRect">
            <a:avLst>
              <a:gd name="adj" fmla="val 16667"/>
            </a:avLst>
          </a:prstGeom>
          <a:solidFill>
            <a:srgbClr val="D9D9D9"/>
          </a:solidFill>
          <a:ln w="9525" cap="flat" cmpd="sng">
            <a:solidFill>
              <a:srgbClr val="8F8F8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200" b="1">
                <a:solidFill>
                  <a:srgbClr val="717171"/>
                </a:solidFill>
                <a:latin typeface="Dosis"/>
                <a:ea typeface="Dosis"/>
                <a:cs typeface="Dosis"/>
                <a:sym typeface="Dosis"/>
              </a:rPr>
              <a:t>Topic Anagrafica 2</a:t>
            </a:r>
            <a:endParaRPr sz="1200" b="1">
              <a:solidFill>
                <a:srgbClr val="717171"/>
              </a:solidFill>
              <a:latin typeface="Dosis"/>
              <a:ea typeface="Dosis"/>
              <a:cs typeface="Dosis"/>
              <a:sym typeface="Dosis"/>
            </a:endParaRPr>
          </a:p>
          <a:p>
            <a:pPr marL="0" marR="0" lvl="0" indent="0" algn="ctr" rtl="0">
              <a:lnSpc>
                <a:spcPct val="100000"/>
              </a:lnSpc>
              <a:spcBef>
                <a:spcPts val="0"/>
              </a:spcBef>
              <a:spcAft>
                <a:spcPts val="0"/>
              </a:spcAft>
              <a:buNone/>
            </a:pPr>
            <a:r>
              <a:rPr lang="it" sz="1000">
                <a:solidFill>
                  <a:srgbClr val="717171"/>
                </a:solidFill>
                <a:latin typeface="Dosis"/>
                <a:ea typeface="Dosis"/>
                <a:cs typeface="Dosis"/>
                <a:sym typeface="Dosis"/>
              </a:rPr>
              <a:t>[part: chiave tabella]</a:t>
            </a:r>
            <a:endParaRPr sz="1000">
              <a:solidFill>
                <a:srgbClr val="717171"/>
              </a:solidFill>
              <a:latin typeface="Dosis"/>
              <a:ea typeface="Dosis"/>
              <a:cs typeface="Dosis"/>
              <a:sym typeface="Dosis"/>
            </a:endParaRPr>
          </a:p>
        </p:txBody>
      </p:sp>
      <p:sp>
        <p:nvSpPr>
          <p:cNvPr id="380" name="Google Shape;380;p16"/>
          <p:cNvSpPr/>
          <p:nvPr/>
        </p:nvSpPr>
        <p:spPr>
          <a:xfrm>
            <a:off x="5002600" y="1149950"/>
            <a:ext cx="2337000" cy="366900"/>
          </a:xfrm>
          <a:prstGeom prst="roundRect">
            <a:avLst>
              <a:gd name="adj" fmla="val 16667"/>
            </a:avLst>
          </a:prstGeom>
          <a:solidFill>
            <a:srgbClr val="D9D9D9"/>
          </a:solidFill>
          <a:ln w="9525" cap="flat" cmpd="sng">
            <a:solidFill>
              <a:srgbClr val="8F8F8F"/>
            </a:solidFill>
            <a:prstDash val="dash"/>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it" sz="1200" b="1">
                <a:solidFill>
                  <a:srgbClr val="717171"/>
                </a:solidFill>
                <a:latin typeface="Dosis"/>
                <a:ea typeface="Dosis"/>
                <a:cs typeface="Dosis"/>
                <a:sym typeface="Dosis"/>
              </a:rPr>
              <a:t>Topic Anagrafica …</a:t>
            </a:r>
            <a:endParaRPr sz="1200" b="1">
              <a:solidFill>
                <a:srgbClr val="717171"/>
              </a:solidFill>
              <a:latin typeface="Dosis"/>
              <a:ea typeface="Dosis"/>
              <a:cs typeface="Dosis"/>
              <a:sym typeface="Dosis"/>
            </a:endParaRPr>
          </a:p>
          <a:p>
            <a:pPr marL="0" marR="0" lvl="0" indent="0" algn="ctr" rtl="0">
              <a:lnSpc>
                <a:spcPct val="100000"/>
              </a:lnSpc>
              <a:spcBef>
                <a:spcPts val="0"/>
              </a:spcBef>
              <a:spcAft>
                <a:spcPts val="0"/>
              </a:spcAft>
              <a:buNone/>
            </a:pPr>
            <a:r>
              <a:rPr lang="it" sz="1000">
                <a:solidFill>
                  <a:srgbClr val="717171"/>
                </a:solidFill>
                <a:latin typeface="Dosis"/>
                <a:ea typeface="Dosis"/>
                <a:cs typeface="Dosis"/>
                <a:sym typeface="Dosis"/>
              </a:rPr>
              <a:t>[part: chiave tabella]</a:t>
            </a:r>
            <a:endParaRPr sz="1000">
              <a:solidFill>
                <a:srgbClr val="717171"/>
              </a:solidFill>
              <a:latin typeface="Dosis"/>
              <a:ea typeface="Dosis"/>
              <a:cs typeface="Dosis"/>
              <a:sym typeface="Dosis"/>
            </a:endParaRPr>
          </a:p>
        </p:txBody>
      </p:sp>
      <p:cxnSp>
        <p:nvCxnSpPr>
          <p:cNvPr id="381" name="Google Shape;381;p16"/>
          <p:cNvCxnSpPr>
            <a:stCxn id="372" idx="3"/>
            <a:endCxn id="378" idx="1"/>
          </p:cNvCxnSpPr>
          <p:nvPr/>
        </p:nvCxnSpPr>
        <p:spPr>
          <a:xfrm rot="10800000" flipH="1">
            <a:off x="3626800" y="468963"/>
            <a:ext cx="1375800" cy="18222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16"/>
          <p:cNvCxnSpPr>
            <a:stCxn id="372" idx="3"/>
            <a:endCxn id="379" idx="1"/>
          </p:cNvCxnSpPr>
          <p:nvPr/>
        </p:nvCxnSpPr>
        <p:spPr>
          <a:xfrm rot="10800000" flipH="1">
            <a:off x="3626800" y="901263"/>
            <a:ext cx="1375800" cy="1389900"/>
          </a:xfrm>
          <a:prstGeom prst="straightConnector1">
            <a:avLst/>
          </a:prstGeom>
          <a:noFill/>
          <a:ln w="9525" cap="flat" cmpd="sng">
            <a:solidFill>
              <a:schemeClr val="dk2"/>
            </a:solidFill>
            <a:prstDash val="solid"/>
            <a:round/>
            <a:headEnd type="none" w="med" len="med"/>
            <a:tailEnd type="triangle" w="med" len="med"/>
          </a:ln>
        </p:spPr>
      </p:cxnSp>
      <p:cxnSp>
        <p:nvCxnSpPr>
          <p:cNvPr id="383" name="Google Shape;383;p16"/>
          <p:cNvCxnSpPr>
            <a:stCxn id="372" idx="3"/>
            <a:endCxn id="380" idx="1"/>
          </p:cNvCxnSpPr>
          <p:nvPr/>
        </p:nvCxnSpPr>
        <p:spPr>
          <a:xfrm rot="10800000" flipH="1">
            <a:off x="3626800" y="1333263"/>
            <a:ext cx="1375800" cy="957900"/>
          </a:xfrm>
          <a:prstGeom prst="straightConnector1">
            <a:avLst/>
          </a:prstGeom>
          <a:noFill/>
          <a:ln w="9525" cap="flat" cmpd="sng">
            <a:solidFill>
              <a:schemeClr val="dk2"/>
            </a:solidFill>
            <a:prstDash val="solid"/>
            <a:round/>
            <a:headEnd type="none" w="med" len="med"/>
            <a:tailEnd type="triangle" w="med" len="med"/>
          </a:ln>
        </p:spPr>
      </p:cxnSp>
      <p:sp>
        <p:nvSpPr>
          <p:cNvPr id="384" name="Google Shape;384;p16"/>
          <p:cNvSpPr/>
          <p:nvPr/>
        </p:nvSpPr>
        <p:spPr>
          <a:xfrm>
            <a:off x="5002600" y="187495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Transaction</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Id transazione]</a:t>
            </a:r>
            <a:endParaRPr>
              <a:solidFill>
                <a:schemeClr val="lt1"/>
              </a:solidFill>
              <a:latin typeface="Dosis"/>
              <a:ea typeface="Dosis"/>
              <a:cs typeface="Dosis"/>
              <a:sym typeface="Dosis"/>
            </a:endParaRPr>
          </a:p>
        </p:txBody>
      </p:sp>
      <p:sp>
        <p:nvSpPr>
          <p:cNvPr id="385" name="Google Shape;385;p16"/>
          <p:cNvSpPr/>
          <p:nvPr/>
        </p:nvSpPr>
        <p:spPr>
          <a:xfrm>
            <a:off x="5002600" y="231615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Testata Ritiri</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chiave tabella]</a:t>
            </a:r>
            <a:endParaRPr sz="1200" b="1">
              <a:solidFill>
                <a:schemeClr val="lt1"/>
              </a:solidFill>
              <a:latin typeface="Dosis"/>
              <a:ea typeface="Dosis"/>
              <a:cs typeface="Dosis"/>
              <a:sym typeface="Dosis"/>
            </a:endParaRPr>
          </a:p>
        </p:txBody>
      </p:sp>
      <p:cxnSp>
        <p:nvCxnSpPr>
          <p:cNvPr id="386" name="Google Shape;386;p16"/>
          <p:cNvCxnSpPr>
            <a:stCxn id="372" idx="3"/>
            <a:endCxn id="384" idx="1"/>
          </p:cNvCxnSpPr>
          <p:nvPr/>
        </p:nvCxnSpPr>
        <p:spPr>
          <a:xfrm rot="10800000" flipH="1">
            <a:off x="3626800" y="2058363"/>
            <a:ext cx="1375800" cy="232800"/>
          </a:xfrm>
          <a:prstGeom prst="straightConnector1">
            <a:avLst/>
          </a:prstGeom>
          <a:noFill/>
          <a:ln w="9525" cap="flat" cmpd="sng">
            <a:solidFill>
              <a:schemeClr val="dk2"/>
            </a:solidFill>
            <a:prstDash val="solid"/>
            <a:round/>
            <a:headEnd type="none" w="med" len="med"/>
            <a:tailEnd type="triangle" w="med" len="med"/>
          </a:ln>
        </p:spPr>
      </p:cxnSp>
      <p:cxnSp>
        <p:nvCxnSpPr>
          <p:cNvPr id="387" name="Google Shape;387;p16"/>
          <p:cNvCxnSpPr>
            <a:stCxn id="372" idx="3"/>
            <a:endCxn id="385" idx="1"/>
          </p:cNvCxnSpPr>
          <p:nvPr/>
        </p:nvCxnSpPr>
        <p:spPr>
          <a:xfrm>
            <a:off x="3626800" y="2291163"/>
            <a:ext cx="1375800" cy="2085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16"/>
          <p:cNvCxnSpPr>
            <a:stCxn id="372" idx="3"/>
            <a:endCxn id="389" idx="1"/>
          </p:cNvCxnSpPr>
          <p:nvPr/>
        </p:nvCxnSpPr>
        <p:spPr>
          <a:xfrm>
            <a:off x="3626800" y="2291163"/>
            <a:ext cx="1245000" cy="1403100"/>
          </a:xfrm>
          <a:prstGeom prst="straightConnector1">
            <a:avLst/>
          </a:prstGeom>
          <a:noFill/>
          <a:ln w="9525" cap="flat" cmpd="sng">
            <a:solidFill>
              <a:schemeClr val="dk2"/>
            </a:solidFill>
            <a:prstDash val="solid"/>
            <a:round/>
            <a:headEnd type="none" w="med" len="med"/>
            <a:tailEnd type="triangle" w="med" len="med"/>
          </a:ln>
        </p:spPr>
      </p:cxnSp>
      <p:sp>
        <p:nvSpPr>
          <p:cNvPr id="390" name="Google Shape;390;p16"/>
          <p:cNvSpPr/>
          <p:nvPr/>
        </p:nvSpPr>
        <p:spPr>
          <a:xfrm>
            <a:off x="354138" y="2571750"/>
            <a:ext cx="1201800" cy="691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Un DB per ogni country (5)</a:t>
            </a:r>
            <a:endParaRPr sz="1200">
              <a:latin typeface="Dosis"/>
              <a:ea typeface="Dosis"/>
              <a:cs typeface="Dosis"/>
              <a:sym typeface="Dosis"/>
            </a:endParaRPr>
          </a:p>
        </p:txBody>
      </p:sp>
      <p:sp>
        <p:nvSpPr>
          <p:cNvPr id="391" name="Google Shape;391;p16"/>
          <p:cNvSpPr/>
          <p:nvPr/>
        </p:nvSpPr>
        <p:spPr>
          <a:xfrm>
            <a:off x="2010175" y="2926725"/>
            <a:ext cx="2224800" cy="1524000"/>
          </a:xfrm>
          <a:prstGeom prst="rect">
            <a:avLst/>
          </a:prstGeom>
          <a:solidFill>
            <a:srgbClr val="FFF2CC"/>
          </a:solidFill>
          <a:ln>
            <a:noFill/>
          </a:ln>
        </p:spPr>
        <p:txBody>
          <a:bodyPr spcFirstLastPara="1" wrap="square" lIns="91425" tIns="91425" rIns="91425" bIns="91425" anchor="ctr" anchorCtr="0">
            <a:noAutofit/>
          </a:bodyPr>
          <a:lstStyle/>
          <a:p>
            <a:pPr marL="457200" lvl="0" indent="-304800" algn="l" rtl="0">
              <a:spcBef>
                <a:spcPts val="0"/>
              </a:spcBef>
              <a:spcAft>
                <a:spcPts val="0"/>
              </a:spcAft>
              <a:buSzPts val="1200"/>
              <a:buFont typeface="Dosis"/>
              <a:buChar char="●"/>
            </a:pPr>
            <a:r>
              <a:rPr lang="it" sz="1200">
                <a:latin typeface="Dosis"/>
                <a:ea typeface="Dosis"/>
                <a:cs typeface="Dosis"/>
                <a:sym typeface="Dosis"/>
              </a:rPr>
              <a:t>Un connettore per tutte le tabelle di anagrafica di una specifica country (5)</a:t>
            </a:r>
            <a:endParaRPr sz="1200">
              <a:latin typeface="Dosis"/>
              <a:ea typeface="Dosis"/>
              <a:cs typeface="Dosis"/>
              <a:sym typeface="Dosis"/>
            </a:endParaRPr>
          </a:p>
          <a:p>
            <a:pPr marL="457200" lvl="0" indent="-304800" algn="l" rtl="0">
              <a:spcBef>
                <a:spcPts val="0"/>
              </a:spcBef>
              <a:spcAft>
                <a:spcPts val="0"/>
              </a:spcAft>
              <a:buSzPts val="1200"/>
              <a:buFont typeface="Dosis"/>
              <a:buChar char="●"/>
            </a:pPr>
            <a:r>
              <a:rPr lang="it" sz="1200">
                <a:latin typeface="Dosis"/>
                <a:ea typeface="Dosis"/>
                <a:cs typeface="Dosis"/>
                <a:sym typeface="Dosis"/>
              </a:rPr>
              <a:t>Un connettore per ogni entità e per ogni country (3 entità * 5 country = 15)</a:t>
            </a:r>
            <a:endParaRPr sz="1200">
              <a:latin typeface="Dosis"/>
              <a:ea typeface="Dosis"/>
              <a:cs typeface="Dosis"/>
              <a:sym typeface="Dosis"/>
            </a:endParaRPr>
          </a:p>
        </p:txBody>
      </p:sp>
      <p:sp>
        <p:nvSpPr>
          <p:cNvPr id="392" name="Google Shape;392;p16"/>
          <p:cNvSpPr/>
          <p:nvPr/>
        </p:nvSpPr>
        <p:spPr>
          <a:xfrm>
            <a:off x="5002600" y="275735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Dettaglio 1 Ritiri</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chiave tabella]</a:t>
            </a:r>
            <a:endParaRPr sz="1200" b="1">
              <a:solidFill>
                <a:schemeClr val="lt1"/>
              </a:solidFill>
              <a:latin typeface="Dosis"/>
              <a:ea typeface="Dosis"/>
              <a:cs typeface="Dosis"/>
              <a:sym typeface="Dosis"/>
            </a:endParaRPr>
          </a:p>
        </p:txBody>
      </p:sp>
      <p:cxnSp>
        <p:nvCxnSpPr>
          <p:cNvPr id="393" name="Google Shape;393;p16"/>
          <p:cNvCxnSpPr>
            <a:stCxn id="372" idx="3"/>
            <a:endCxn id="392" idx="1"/>
          </p:cNvCxnSpPr>
          <p:nvPr/>
        </p:nvCxnSpPr>
        <p:spPr>
          <a:xfrm>
            <a:off x="3626800" y="2291163"/>
            <a:ext cx="1375800" cy="649500"/>
          </a:xfrm>
          <a:prstGeom prst="straightConnector1">
            <a:avLst/>
          </a:prstGeom>
          <a:noFill/>
          <a:ln w="9525" cap="flat" cmpd="sng">
            <a:solidFill>
              <a:schemeClr val="dk2"/>
            </a:solidFill>
            <a:prstDash val="solid"/>
            <a:round/>
            <a:headEnd type="none" w="med" len="med"/>
            <a:tailEnd type="triangle" w="med" len="med"/>
          </a:ln>
        </p:spPr>
      </p:cxnSp>
      <p:sp>
        <p:nvSpPr>
          <p:cNvPr id="394" name="Google Shape;394;p16"/>
          <p:cNvSpPr/>
          <p:nvPr/>
        </p:nvSpPr>
        <p:spPr>
          <a:xfrm>
            <a:off x="7232550" y="2150750"/>
            <a:ext cx="1847100" cy="691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Root aggregate “Ritiro”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(7 tabelle + 1 topic di Transaction)</a:t>
            </a:r>
            <a:endParaRPr sz="1200">
              <a:latin typeface="Dosis"/>
              <a:ea typeface="Dosis"/>
              <a:cs typeface="Dosis"/>
              <a:sym typeface="Dosis"/>
            </a:endParaRPr>
          </a:p>
        </p:txBody>
      </p:sp>
      <p:sp>
        <p:nvSpPr>
          <p:cNvPr id="395" name="Google Shape;395;p16"/>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Input topics</a:t>
            </a:r>
            <a:endParaRPr sz="1800">
              <a:solidFill>
                <a:srgbClr val="A1245A"/>
              </a:solidFill>
              <a:latin typeface="Dosis"/>
              <a:ea typeface="Dosis"/>
              <a:cs typeface="Dosis"/>
              <a:sym typeface="Dosis"/>
            </a:endParaRPr>
          </a:p>
        </p:txBody>
      </p:sp>
      <p:sp>
        <p:nvSpPr>
          <p:cNvPr id="389" name="Google Shape;389;p16"/>
          <p:cNvSpPr/>
          <p:nvPr/>
        </p:nvSpPr>
        <p:spPr>
          <a:xfrm>
            <a:off x="4871650" y="3332075"/>
            <a:ext cx="2575200" cy="724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6"/>
          <p:cNvSpPr/>
          <p:nvPr/>
        </p:nvSpPr>
        <p:spPr>
          <a:xfrm>
            <a:off x="4990750" y="33962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397" name="Google Shape;397;p16"/>
          <p:cNvSpPr/>
          <p:nvPr/>
        </p:nvSpPr>
        <p:spPr>
          <a:xfrm>
            <a:off x="4990750" y="36047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398" name="Google Shape;398;p16"/>
          <p:cNvSpPr/>
          <p:nvPr/>
        </p:nvSpPr>
        <p:spPr>
          <a:xfrm>
            <a:off x="5002600" y="38132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399" name="Google Shape;399;p16"/>
          <p:cNvSpPr/>
          <p:nvPr/>
        </p:nvSpPr>
        <p:spPr>
          <a:xfrm>
            <a:off x="7263325" y="3327775"/>
            <a:ext cx="1847100" cy="691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Root aggregate “Spedizione” (18 tabelle + 1 topic di Transaction)</a:t>
            </a:r>
            <a:endParaRPr sz="1200">
              <a:latin typeface="Dosis"/>
              <a:ea typeface="Dosis"/>
              <a:cs typeface="Dosis"/>
              <a:sym typeface="Dosis"/>
            </a:endParaRPr>
          </a:p>
        </p:txBody>
      </p:sp>
      <p:sp>
        <p:nvSpPr>
          <p:cNvPr id="373" name="Google Shape;373;p16"/>
          <p:cNvSpPr/>
          <p:nvPr/>
        </p:nvSpPr>
        <p:spPr>
          <a:xfrm>
            <a:off x="4871650" y="4192675"/>
            <a:ext cx="2575200" cy="724200"/>
          </a:xfrm>
          <a:prstGeom prst="roundRect">
            <a:avLst>
              <a:gd name="adj" fmla="val 16667"/>
            </a:avLst>
          </a:prstGeom>
          <a:noFill/>
          <a:ln w="9525" cap="flat" cmpd="sng">
            <a:solidFill>
              <a:schemeClr val="dk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6"/>
          <p:cNvSpPr/>
          <p:nvPr/>
        </p:nvSpPr>
        <p:spPr>
          <a:xfrm>
            <a:off x="4990750" y="42568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401" name="Google Shape;401;p16"/>
          <p:cNvSpPr/>
          <p:nvPr/>
        </p:nvSpPr>
        <p:spPr>
          <a:xfrm>
            <a:off x="4990750" y="44653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402" name="Google Shape;402;p16"/>
          <p:cNvSpPr/>
          <p:nvPr/>
        </p:nvSpPr>
        <p:spPr>
          <a:xfrm>
            <a:off x="5002600" y="4673832"/>
            <a:ext cx="2337000" cy="1662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chemeClr val="lt1"/>
              </a:solidFill>
              <a:latin typeface="Dosis"/>
              <a:ea typeface="Dosis"/>
              <a:cs typeface="Dosis"/>
              <a:sym typeface="Dosis"/>
            </a:endParaRPr>
          </a:p>
        </p:txBody>
      </p:sp>
      <p:sp>
        <p:nvSpPr>
          <p:cNvPr id="403" name="Google Shape;403;p16"/>
          <p:cNvSpPr/>
          <p:nvPr/>
        </p:nvSpPr>
        <p:spPr>
          <a:xfrm>
            <a:off x="7263325" y="4188375"/>
            <a:ext cx="1847100" cy="691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Root aggregate “Viaggio”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(10 tabelle + 1 topic di Transaction)</a:t>
            </a:r>
            <a:endParaRPr sz="1200">
              <a:latin typeface="Dosis"/>
              <a:ea typeface="Dosis"/>
              <a:cs typeface="Dosis"/>
              <a:sym typeface="Dosis"/>
            </a:endParaRPr>
          </a:p>
        </p:txBody>
      </p:sp>
      <p:sp>
        <p:nvSpPr>
          <p:cNvPr id="404" name="Google Shape;404;p16"/>
          <p:cNvSpPr/>
          <p:nvPr/>
        </p:nvSpPr>
        <p:spPr>
          <a:xfrm>
            <a:off x="7232550" y="516275"/>
            <a:ext cx="1847100" cy="691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circa 30 tabelle</a:t>
            </a:r>
            <a:endParaRPr sz="1200">
              <a:latin typeface="Dosis"/>
              <a:ea typeface="Dosis"/>
              <a:cs typeface="Dosis"/>
              <a:sym typeface="Dosi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408"/>
        <p:cNvGrpSpPr/>
        <p:nvPr/>
      </p:nvGrpSpPr>
      <p:grpSpPr>
        <a:xfrm>
          <a:off x="0" y="0"/>
          <a:ext cx="0" cy="0"/>
          <a:chOff x="0" y="0"/>
          <a:chExt cx="0" cy="0"/>
        </a:xfrm>
      </p:grpSpPr>
      <p:sp>
        <p:nvSpPr>
          <p:cNvPr id="409" name="Google Shape;409;p17"/>
          <p:cNvSpPr/>
          <p:nvPr/>
        </p:nvSpPr>
        <p:spPr>
          <a:xfrm>
            <a:off x="429225" y="1167325"/>
            <a:ext cx="2575200" cy="613500"/>
          </a:xfrm>
          <a:prstGeom prst="roundRect">
            <a:avLst>
              <a:gd name="adj" fmla="val 86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7"/>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Gestione Event Count</a:t>
            </a:r>
            <a:endParaRPr sz="1800">
              <a:solidFill>
                <a:srgbClr val="A1245A"/>
              </a:solidFill>
              <a:latin typeface="Dosis"/>
              <a:ea typeface="Dosis"/>
              <a:cs typeface="Dosis"/>
              <a:sym typeface="Dosis"/>
            </a:endParaRPr>
          </a:p>
        </p:txBody>
      </p:sp>
      <p:sp>
        <p:nvSpPr>
          <p:cNvPr id="411" name="Google Shape;411;p17"/>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412" name="Google Shape;412;p17"/>
          <p:cNvSpPr/>
          <p:nvPr/>
        </p:nvSpPr>
        <p:spPr>
          <a:xfrm>
            <a:off x="560175" y="1286175"/>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solidFill>
                  <a:schemeClr val="lt1"/>
                </a:solidFill>
                <a:latin typeface="Dosis"/>
                <a:ea typeface="Dosis"/>
                <a:cs typeface="Dosis"/>
                <a:sym typeface="Dosis"/>
              </a:rPr>
              <a:t>Topic Transaction</a:t>
            </a:r>
            <a:endParaRPr>
              <a:solidFill>
                <a:schemeClr val="lt1"/>
              </a:solidFill>
              <a:latin typeface="Dosis"/>
              <a:ea typeface="Dosis"/>
              <a:cs typeface="Dosis"/>
              <a:sym typeface="Dosis"/>
            </a:endParaRPr>
          </a:p>
        </p:txBody>
      </p:sp>
      <p:sp>
        <p:nvSpPr>
          <p:cNvPr id="413" name="Google Shape;413;p17"/>
          <p:cNvSpPr/>
          <p:nvPr/>
        </p:nvSpPr>
        <p:spPr>
          <a:xfrm>
            <a:off x="560175" y="187760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solidFill>
                  <a:schemeClr val="lt1"/>
                </a:solidFill>
                <a:latin typeface="Dosis"/>
                <a:ea typeface="Dosis"/>
                <a:cs typeface="Dosis"/>
                <a:sym typeface="Dosis"/>
              </a:rPr>
              <a:t>Topic Testata Ritiri</a:t>
            </a:r>
            <a:endParaRPr>
              <a:solidFill>
                <a:schemeClr val="lt1"/>
              </a:solidFill>
              <a:latin typeface="Dosis"/>
              <a:ea typeface="Dosis"/>
              <a:cs typeface="Dosis"/>
              <a:sym typeface="Dosis"/>
            </a:endParaRPr>
          </a:p>
        </p:txBody>
      </p:sp>
      <p:sp>
        <p:nvSpPr>
          <p:cNvPr id="414" name="Google Shape;414;p17"/>
          <p:cNvSpPr/>
          <p:nvPr/>
        </p:nvSpPr>
        <p:spPr>
          <a:xfrm>
            <a:off x="560175" y="231880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solidFill>
                  <a:schemeClr val="lt1"/>
                </a:solidFill>
                <a:latin typeface="Dosis"/>
                <a:ea typeface="Dosis"/>
                <a:cs typeface="Dosis"/>
                <a:sym typeface="Dosis"/>
              </a:rPr>
              <a:t>Topic Dettaglio 1 Ritiri</a:t>
            </a:r>
            <a:endParaRPr>
              <a:solidFill>
                <a:schemeClr val="lt1"/>
              </a:solidFill>
              <a:latin typeface="Dosis"/>
              <a:ea typeface="Dosis"/>
              <a:cs typeface="Dosis"/>
              <a:sym typeface="Dosis"/>
            </a:endParaRPr>
          </a:p>
        </p:txBody>
      </p:sp>
      <p:sp>
        <p:nvSpPr>
          <p:cNvPr id="415" name="Google Shape;415;p17"/>
          <p:cNvSpPr/>
          <p:nvPr/>
        </p:nvSpPr>
        <p:spPr>
          <a:xfrm>
            <a:off x="548325" y="2760000"/>
            <a:ext cx="23370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it">
                <a:solidFill>
                  <a:schemeClr val="lt1"/>
                </a:solidFill>
                <a:latin typeface="Dosis"/>
                <a:ea typeface="Dosis"/>
                <a:cs typeface="Dosis"/>
                <a:sym typeface="Dosis"/>
              </a:rPr>
              <a:t>Topic Dettaglio 2 Ritiri</a:t>
            </a:r>
            <a:endParaRPr>
              <a:solidFill>
                <a:schemeClr val="lt1"/>
              </a:solidFill>
              <a:latin typeface="Dosis"/>
              <a:ea typeface="Dosis"/>
              <a:cs typeface="Dosis"/>
              <a:sym typeface="Dosis"/>
            </a:endParaRPr>
          </a:p>
        </p:txBody>
      </p:sp>
      <p:sp>
        <p:nvSpPr>
          <p:cNvPr id="416" name="Google Shape;416;p17"/>
          <p:cNvSpPr/>
          <p:nvPr/>
        </p:nvSpPr>
        <p:spPr>
          <a:xfrm>
            <a:off x="3540975" y="1058563"/>
            <a:ext cx="1559600" cy="83917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Global 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[end-transaction]</a:t>
            </a:r>
            <a:endParaRPr sz="1000">
              <a:solidFill>
                <a:schemeClr val="lt1"/>
              </a:solidFill>
              <a:latin typeface="Dosis"/>
              <a:ea typeface="Dosis"/>
              <a:cs typeface="Dosis"/>
              <a:sym typeface="Dosis"/>
            </a:endParaRPr>
          </a:p>
        </p:txBody>
      </p:sp>
      <p:cxnSp>
        <p:nvCxnSpPr>
          <p:cNvPr id="417" name="Google Shape;417;p17"/>
          <p:cNvCxnSpPr>
            <a:stCxn id="412" idx="3"/>
            <a:endCxn id="416" idx="2"/>
          </p:cNvCxnSpPr>
          <p:nvPr/>
        </p:nvCxnSpPr>
        <p:spPr>
          <a:xfrm>
            <a:off x="2897175" y="1469625"/>
            <a:ext cx="643800" cy="8400"/>
          </a:xfrm>
          <a:prstGeom prst="straightConnector1">
            <a:avLst/>
          </a:prstGeom>
          <a:noFill/>
          <a:ln w="9525" cap="flat" cmpd="sng">
            <a:solidFill>
              <a:schemeClr val="dk2"/>
            </a:solidFill>
            <a:prstDash val="solid"/>
            <a:round/>
            <a:headEnd type="none" w="med" len="med"/>
            <a:tailEnd type="triangle" w="med" len="med"/>
          </a:ln>
        </p:spPr>
      </p:cxnSp>
      <p:sp>
        <p:nvSpPr>
          <p:cNvPr id="418" name="Google Shape;418;p17"/>
          <p:cNvSpPr/>
          <p:nvPr/>
        </p:nvSpPr>
        <p:spPr>
          <a:xfrm>
            <a:off x="3358675" y="1780825"/>
            <a:ext cx="1924200" cy="4185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event_count</a:t>
            </a:r>
            <a:endParaRPr sz="1200">
              <a:latin typeface="Dosis"/>
              <a:ea typeface="Dosis"/>
              <a:cs typeface="Dosis"/>
              <a:sym typeface="Dosis"/>
            </a:endParaRPr>
          </a:p>
        </p:txBody>
      </p:sp>
      <p:cxnSp>
        <p:nvCxnSpPr>
          <p:cNvPr id="419" name="Google Shape;419;p17"/>
          <p:cNvCxnSpPr>
            <a:stCxn id="413" idx="3"/>
            <a:endCxn id="420" idx="2"/>
          </p:cNvCxnSpPr>
          <p:nvPr/>
        </p:nvCxnSpPr>
        <p:spPr>
          <a:xfrm>
            <a:off x="2897175" y="2061050"/>
            <a:ext cx="829800" cy="441300"/>
          </a:xfrm>
          <a:prstGeom prst="straightConnector1">
            <a:avLst/>
          </a:prstGeom>
          <a:noFill/>
          <a:ln w="9525" cap="flat" cmpd="sng">
            <a:solidFill>
              <a:schemeClr val="dk2"/>
            </a:solidFill>
            <a:prstDash val="solid"/>
            <a:round/>
            <a:headEnd type="none" w="med" len="med"/>
            <a:tailEnd type="triangle" w="med" len="med"/>
          </a:ln>
        </p:spPr>
      </p:cxnSp>
      <p:cxnSp>
        <p:nvCxnSpPr>
          <p:cNvPr id="421" name="Google Shape;421;p17"/>
          <p:cNvCxnSpPr>
            <a:stCxn id="414" idx="3"/>
            <a:endCxn id="420" idx="2"/>
          </p:cNvCxnSpPr>
          <p:nvPr/>
        </p:nvCxnSpPr>
        <p:spPr>
          <a:xfrm>
            <a:off x="2897175" y="2502250"/>
            <a:ext cx="829800" cy="0"/>
          </a:xfrm>
          <a:prstGeom prst="straightConnector1">
            <a:avLst/>
          </a:prstGeom>
          <a:noFill/>
          <a:ln w="9525" cap="flat" cmpd="sng">
            <a:solidFill>
              <a:schemeClr val="dk2"/>
            </a:solidFill>
            <a:prstDash val="solid"/>
            <a:round/>
            <a:headEnd type="none" w="med" len="med"/>
            <a:tailEnd type="triangle" w="med" len="med"/>
          </a:ln>
        </p:spPr>
      </p:cxnSp>
      <p:cxnSp>
        <p:nvCxnSpPr>
          <p:cNvPr id="422" name="Google Shape;422;p17"/>
          <p:cNvCxnSpPr>
            <a:stCxn id="415" idx="3"/>
            <a:endCxn id="420" idx="2"/>
          </p:cNvCxnSpPr>
          <p:nvPr/>
        </p:nvCxnSpPr>
        <p:spPr>
          <a:xfrm rot="10800000" flipH="1">
            <a:off x="2885325" y="2502150"/>
            <a:ext cx="841800" cy="441300"/>
          </a:xfrm>
          <a:prstGeom prst="straightConnector1">
            <a:avLst/>
          </a:prstGeom>
          <a:noFill/>
          <a:ln w="9525" cap="flat" cmpd="sng">
            <a:solidFill>
              <a:schemeClr val="dk2"/>
            </a:solidFill>
            <a:prstDash val="solid"/>
            <a:round/>
            <a:headEnd type="none" w="med" len="med"/>
            <a:tailEnd type="triangle" w="med" len="med"/>
          </a:ln>
        </p:spPr>
      </p:cxnSp>
      <p:sp>
        <p:nvSpPr>
          <p:cNvPr id="423" name="Google Shape;423;p17"/>
          <p:cNvSpPr/>
          <p:nvPr/>
        </p:nvSpPr>
        <p:spPr>
          <a:xfrm>
            <a:off x="3726963" y="2349850"/>
            <a:ext cx="2337000" cy="304800"/>
          </a:xfrm>
          <a:prstGeom prst="roundRect">
            <a:avLst>
              <a:gd name="adj" fmla="val 16667"/>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Topic </a:t>
            </a:r>
            <a:r>
              <a:rPr lang="it" sz="1000">
                <a:solidFill>
                  <a:schemeClr val="lt1"/>
                </a:solidFill>
                <a:latin typeface="Dosis"/>
                <a:ea typeface="Dosis"/>
                <a:cs typeface="Dosis"/>
                <a:sym typeface="Dosis"/>
              </a:rPr>
              <a:t>[domain.cdc-technical-event.single]</a:t>
            </a:r>
            <a:endParaRPr sz="1000">
              <a:solidFill>
                <a:schemeClr val="lt1"/>
              </a:solidFill>
              <a:latin typeface="Dosis"/>
              <a:ea typeface="Dosis"/>
              <a:cs typeface="Dosis"/>
              <a:sym typeface="Dosis"/>
            </a:endParaRPr>
          </a:p>
        </p:txBody>
      </p:sp>
      <p:sp>
        <p:nvSpPr>
          <p:cNvPr id="424" name="Google Shape;424;p17"/>
          <p:cNvSpPr/>
          <p:nvPr/>
        </p:nvSpPr>
        <p:spPr>
          <a:xfrm>
            <a:off x="6016125" y="206105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sp>
        <p:nvSpPr>
          <p:cNvPr id="425" name="Google Shape;425;p17"/>
          <p:cNvSpPr txBox="1"/>
          <p:nvPr/>
        </p:nvSpPr>
        <p:spPr>
          <a:xfrm>
            <a:off x="477820" y="3259475"/>
            <a:ext cx="8394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dirty="0">
                <a:latin typeface="Dosis"/>
                <a:ea typeface="Dosis"/>
                <a:cs typeface="Dosis"/>
                <a:sym typeface="Dosis"/>
              </a:rPr>
              <a:t>Il </a:t>
            </a:r>
            <a:r>
              <a:rPr lang="it" b="1" dirty="0">
                <a:solidFill>
                  <a:schemeClr val="lt2"/>
                </a:solidFill>
                <a:latin typeface="Dosis"/>
                <a:ea typeface="Dosis"/>
                <a:cs typeface="Dosis"/>
                <a:sym typeface="Dosis"/>
              </a:rPr>
              <a:t>Topic Transaction</a:t>
            </a:r>
            <a:r>
              <a:rPr lang="it" dirty="0">
                <a:latin typeface="Dosis"/>
                <a:ea typeface="Dosis"/>
                <a:cs typeface="Dosis"/>
                <a:sym typeface="Dosis"/>
              </a:rPr>
              <a:t> viene valorizzato da Debezium e genera, </a:t>
            </a:r>
            <a:r>
              <a:rPr lang="it" b="1" dirty="0">
                <a:solidFill>
                  <a:schemeClr val="lt2"/>
                </a:solidFill>
                <a:latin typeface="Dosis"/>
                <a:ea typeface="Dosis"/>
                <a:cs typeface="Dosis"/>
                <a:sym typeface="Dosis"/>
              </a:rPr>
              <a:t>per ogni transazione, due messaggi</a:t>
            </a:r>
            <a:r>
              <a:rPr lang="it" dirty="0">
                <a:latin typeface="Dosis"/>
                <a:ea typeface="Dosis"/>
                <a:cs typeface="Dosis"/>
                <a:sym typeface="Dosis"/>
              </a:rPr>
              <a:t>, </a:t>
            </a:r>
            <a:r>
              <a:rPr lang="it" b="1" dirty="0">
                <a:solidFill>
                  <a:schemeClr val="lt2"/>
                </a:solidFill>
                <a:latin typeface="Dosis"/>
                <a:ea typeface="Dosis"/>
                <a:cs typeface="Dosis"/>
                <a:sym typeface="Dosis"/>
              </a:rPr>
              <a:t>uno di BEGIN e uno di END</a:t>
            </a:r>
            <a:r>
              <a:rPr lang="it" dirty="0">
                <a:latin typeface="Dosis"/>
                <a:ea typeface="Dosis"/>
                <a:cs typeface="Dosis"/>
                <a:sym typeface="Dosis"/>
              </a:rPr>
              <a:t>. Il messaggio di END transaction è molto importante perchè contiene l’informazione di “quanti sono i record CDC che hanno impattato quella specifica transazione”. Questa informazione, chiamata </a:t>
            </a:r>
            <a:r>
              <a:rPr lang="it" b="1" dirty="0">
                <a:solidFill>
                  <a:schemeClr val="lt2"/>
                </a:solidFill>
                <a:latin typeface="Dosis"/>
                <a:ea typeface="Dosis"/>
                <a:cs typeface="Dosis"/>
                <a:sym typeface="Dosis"/>
              </a:rPr>
              <a:t>event_count</a:t>
            </a:r>
            <a:r>
              <a:rPr lang="it" dirty="0">
                <a:latin typeface="Dosis"/>
                <a:ea typeface="Dosis"/>
                <a:cs typeface="Dosis"/>
                <a:sym typeface="Dosis"/>
              </a:rPr>
              <a:t>, viene salvata all’interno di uno State Store globale, e serve alle applicazioni Kafka Streams per sapere quanti messaggi “aspettare” per considerare completa una certa transazione. Le applicazioni Kafka Streams sono costrette ad aspettare perchè i messaggi CDC sono suddivisi tra i diversi topic, ciascuno relativo ad una specifica tabella del sistema sorgente (es: Topic Testata Ritiri, Topic Dettaglio 1 Ritiri, …), e dunque potrebbero essere letti in diversi momenti temporali.</a:t>
            </a:r>
            <a:endParaRPr dirty="0">
              <a:latin typeface="Dosis"/>
              <a:ea typeface="Dosis"/>
              <a:cs typeface="Dosis"/>
              <a:sym typeface="Dosis"/>
            </a:endParaRPr>
          </a:p>
        </p:txBody>
      </p:sp>
      <p:pic>
        <p:nvPicPr>
          <p:cNvPr id="426" name="Google Shape;426;p17"/>
          <p:cNvPicPr preferRelativeResize="0"/>
          <p:nvPr/>
        </p:nvPicPr>
        <p:blipFill>
          <a:blip r:embed="rId3">
            <a:alphaModFix/>
          </a:blip>
          <a:stretch>
            <a:fillRect/>
          </a:stretch>
        </p:blipFill>
        <p:spPr>
          <a:xfrm>
            <a:off x="5852375" y="99275"/>
            <a:ext cx="2700425" cy="1851000"/>
          </a:xfrm>
          <a:prstGeom prst="rect">
            <a:avLst/>
          </a:prstGeom>
          <a:noFill/>
          <a:ln>
            <a:noFill/>
          </a:ln>
          <a:effectLst>
            <a:outerShdw blurRad="57150" dist="19050" dir="5400000" algn="bl" rotWithShape="0">
              <a:srgbClr val="000000">
                <a:alpha val="50000"/>
              </a:srgbClr>
            </a:outerShdw>
          </a:effectLst>
        </p:spPr>
      </p:pic>
      <p:pic>
        <p:nvPicPr>
          <p:cNvPr id="427" name="Google Shape;427;p17"/>
          <p:cNvPicPr preferRelativeResize="0"/>
          <p:nvPr/>
        </p:nvPicPr>
        <p:blipFill>
          <a:blip r:embed="rId4">
            <a:alphaModFix/>
          </a:blip>
          <a:stretch>
            <a:fillRect/>
          </a:stretch>
        </p:blipFill>
        <p:spPr>
          <a:xfrm>
            <a:off x="2146150" y="1337900"/>
            <a:ext cx="280500" cy="280500"/>
          </a:xfrm>
          <a:prstGeom prst="rect">
            <a:avLst/>
          </a:prstGeom>
          <a:noFill/>
          <a:ln>
            <a:noFill/>
          </a:ln>
        </p:spPr>
      </p:pic>
      <p:pic>
        <p:nvPicPr>
          <p:cNvPr id="428" name="Google Shape;428;p17"/>
          <p:cNvPicPr preferRelativeResize="0"/>
          <p:nvPr/>
        </p:nvPicPr>
        <p:blipFill>
          <a:blip r:embed="rId4">
            <a:alphaModFix/>
          </a:blip>
          <a:stretch>
            <a:fillRect/>
          </a:stretch>
        </p:blipFill>
        <p:spPr>
          <a:xfrm>
            <a:off x="2470750" y="1337913"/>
            <a:ext cx="280500" cy="280500"/>
          </a:xfrm>
          <a:prstGeom prst="rect">
            <a:avLst/>
          </a:prstGeom>
          <a:noFill/>
          <a:ln>
            <a:noFill/>
          </a:ln>
        </p:spPr>
      </p:pic>
      <p:sp>
        <p:nvSpPr>
          <p:cNvPr id="429" name="Google Shape;429;p17"/>
          <p:cNvSpPr/>
          <p:nvPr/>
        </p:nvSpPr>
        <p:spPr>
          <a:xfrm>
            <a:off x="2751250" y="516201"/>
            <a:ext cx="3185847" cy="839213"/>
          </a:xfrm>
          <a:custGeom>
            <a:avLst/>
            <a:gdLst/>
            <a:ahLst/>
            <a:cxnLst/>
            <a:rect l="l" t="t" r="r" b="b"/>
            <a:pathLst>
              <a:path w="131470" h="34156" extrusionOk="0">
                <a:moveTo>
                  <a:pt x="0" y="34156"/>
                </a:moveTo>
                <a:cubicBezTo>
                  <a:pt x="5091" y="28566"/>
                  <a:pt x="8635" y="4159"/>
                  <a:pt x="30547" y="615"/>
                </a:cubicBezTo>
                <a:cubicBezTo>
                  <a:pt x="52459" y="-2929"/>
                  <a:pt x="114650" y="10847"/>
                  <a:pt x="131470" y="12893"/>
                </a:cubicBezTo>
              </a:path>
            </a:pathLst>
          </a:custGeom>
          <a:noFill/>
          <a:ln w="19050" cap="flat" cmpd="sng">
            <a:solidFill>
              <a:schemeClr val="accent2"/>
            </a:solidFill>
            <a:prstDash val="dash"/>
            <a:round/>
            <a:headEnd type="none" w="med" len="med"/>
            <a:tailEnd type="stealth" w="med" len="med"/>
          </a:ln>
        </p:spPr>
        <p:txBody>
          <a:bodyPr/>
          <a:lstStyle/>
          <a:p>
            <a:endParaRPr lang="it-IT"/>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433"/>
        <p:cNvGrpSpPr/>
        <p:nvPr/>
      </p:nvGrpSpPr>
      <p:grpSpPr>
        <a:xfrm>
          <a:off x="0" y="0"/>
          <a:ext cx="0" cy="0"/>
          <a:chOff x="0" y="0"/>
          <a:chExt cx="0" cy="0"/>
        </a:xfrm>
      </p:grpSpPr>
      <p:sp>
        <p:nvSpPr>
          <p:cNvPr id="434" name="Google Shape;434;p18"/>
          <p:cNvSpPr/>
          <p:nvPr/>
        </p:nvSpPr>
        <p:spPr>
          <a:xfrm>
            <a:off x="337750" y="2477575"/>
            <a:ext cx="2507400" cy="487200"/>
          </a:xfrm>
          <a:prstGeom prst="roundRect">
            <a:avLst>
              <a:gd name="adj" fmla="val 8612"/>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State Store locali</a:t>
            </a:r>
            <a:endParaRPr sz="1800">
              <a:solidFill>
                <a:srgbClr val="A1245A"/>
              </a:solidFill>
              <a:latin typeface="Dosis"/>
              <a:ea typeface="Dosis"/>
              <a:cs typeface="Dosis"/>
              <a:sym typeface="Dosis"/>
            </a:endParaRPr>
          </a:p>
        </p:txBody>
      </p:sp>
      <p:sp>
        <p:nvSpPr>
          <p:cNvPr id="436" name="Google Shape;436;p18"/>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437" name="Google Shape;437;p18"/>
          <p:cNvSpPr txBox="1"/>
          <p:nvPr/>
        </p:nvSpPr>
        <p:spPr>
          <a:xfrm>
            <a:off x="429225" y="3291575"/>
            <a:ext cx="8394900" cy="169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Dosis"/>
                <a:ea typeface="Dosis"/>
                <a:cs typeface="Dosis"/>
                <a:sym typeface="Dosis"/>
              </a:rPr>
              <a:t>Il </a:t>
            </a:r>
            <a:r>
              <a:rPr lang="it" b="1">
                <a:solidFill>
                  <a:schemeClr val="lt2"/>
                </a:solidFill>
                <a:latin typeface="Dosis"/>
                <a:ea typeface="Dosis"/>
                <a:cs typeface="Dosis"/>
                <a:sym typeface="Dosis"/>
              </a:rPr>
              <a:t>Topic </a:t>
            </a:r>
            <a:r>
              <a:rPr lang="it">
                <a:solidFill>
                  <a:schemeClr val="dk1"/>
                </a:solidFill>
                <a:latin typeface="Dosis"/>
                <a:ea typeface="Dosis"/>
                <a:cs typeface="Dosis"/>
                <a:sym typeface="Dosis"/>
              </a:rPr>
              <a:t>denominato </a:t>
            </a:r>
            <a:r>
              <a:rPr lang="it" b="1">
                <a:solidFill>
                  <a:schemeClr val="lt2"/>
                </a:solidFill>
                <a:latin typeface="Dosis"/>
                <a:ea typeface="Dosis"/>
                <a:cs typeface="Dosis"/>
                <a:sym typeface="Dosis"/>
              </a:rPr>
              <a:t>“single” </a:t>
            </a:r>
            <a:r>
              <a:rPr lang="it">
                <a:latin typeface="Dosis"/>
                <a:ea typeface="Dosis"/>
                <a:cs typeface="Dosis"/>
                <a:sym typeface="Dosis"/>
              </a:rPr>
              <a:t>contiene un messaggio per ogni record CDC presente su SGA, a prescindere dalla tabella. Questo significa che le applicazioni Kafka Streams, qualsiasi messaggio elaborano, lo scrivono sul topic Single, che ha come </a:t>
            </a:r>
            <a:r>
              <a:rPr lang="it" b="1">
                <a:solidFill>
                  <a:schemeClr val="lt2"/>
                </a:solidFill>
                <a:latin typeface="Dosis"/>
                <a:ea typeface="Dosis"/>
                <a:cs typeface="Dosis"/>
                <a:sym typeface="Dosis"/>
              </a:rPr>
              <a:t>chiave di partizionamento Country + IdTransaction</a:t>
            </a:r>
            <a:r>
              <a:rPr lang="it">
                <a:solidFill>
                  <a:schemeClr val="dk1"/>
                </a:solidFill>
                <a:latin typeface="Dosis"/>
                <a:ea typeface="Dosis"/>
                <a:cs typeface="Dosis"/>
                <a:sym typeface="Dosis"/>
              </a:rPr>
              <a:t>. Questa operazione è necessaria perchè, volendo fornire una soluzione scalabile, è </a:t>
            </a:r>
            <a:r>
              <a:rPr lang="it" b="1">
                <a:solidFill>
                  <a:schemeClr val="lt2"/>
                </a:solidFill>
                <a:latin typeface="Dosis"/>
                <a:ea typeface="Dosis"/>
                <a:cs typeface="Dosis"/>
                <a:sym typeface="Dosis"/>
              </a:rPr>
              <a:t>necessario garantire che tutti gli eventi CDC di una specifica transazione</a:t>
            </a:r>
            <a:r>
              <a:rPr lang="it">
                <a:solidFill>
                  <a:schemeClr val="dk1"/>
                </a:solidFill>
                <a:latin typeface="Dosis"/>
                <a:ea typeface="Dosis"/>
                <a:cs typeface="Dosis"/>
                <a:sym typeface="Dosis"/>
              </a:rPr>
              <a:t> e per uno specifico DB </a:t>
            </a:r>
            <a:r>
              <a:rPr lang="it" b="1">
                <a:solidFill>
                  <a:schemeClr val="lt2"/>
                </a:solidFill>
                <a:latin typeface="Dosis"/>
                <a:ea typeface="Dosis"/>
                <a:cs typeface="Dosis"/>
                <a:sym typeface="Dosis"/>
              </a:rPr>
              <a:t>vengano elaborati in locale da una unica istanza</a:t>
            </a:r>
            <a:r>
              <a:rPr lang="it">
                <a:solidFill>
                  <a:schemeClr val="dk1"/>
                </a:solidFill>
                <a:latin typeface="Dosis"/>
                <a:ea typeface="Dosis"/>
                <a:cs typeface="Dosis"/>
                <a:sym typeface="Dosis"/>
              </a:rPr>
              <a:t>. Non posso avere gli eventi CDC legati alla stessa TransactionID su più istanze perchè, contandoli mano a mano che arrivano, non raggiungerei mai il valore target event_count salvato sullo State Store globale.</a:t>
            </a:r>
            <a:endParaRPr>
              <a:solidFill>
                <a:schemeClr val="dk1"/>
              </a:solidFill>
              <a:latin typeface="Dosis"/>
              <a:ea typeface="Dosis"/>
              <a:cs typeface="Dosis"/>
              <a:sym typeface="Dosis"/>
            </a:endParaRPr>
          </a:p>
        </p:txBody>
      </p:sp>
      <p:sp>
        <p:nvSpPr>
          <p:cNvPr id="438" name="Google Shape;438;p18"/>
          <p:cNvSpPr/>
          <p:nvPr/>
        </p:nvSpPr>
        <p:spPr>
          <a:xfrm>
            <a:off x="414813" y="2571925"/>
            <a:ext cx="2337000" cy="304800"/>
          </a:xfrm>
          <a:prstGeom prst="roundRect">
            <a:avLst>
              <a:gd name="adj" fmla="val 16667"/>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Topic </a:t>
            </a:r>
            <a:r>
              <a:rPr lang="it" sz="1000">
                <a:solidFill>
                  <a:schemeClr val="lt1"/>
                </a:solidFill>
                <a:latin typeface="Dosis"/>
                <a:ea typeface="Dosis"/>
                <a:cs typeface="Dosis"/>
                <a:sym typeface="Dosis"/>
              </a:rPr>
              <a:t>[domain.cdc-technical-event.single]</a:t>
            </a:r>
            <a:endParaRPr sz="1000">
              <a:solidFill>
                <a:schemeClr val="lt1"/>
              </a:solidFill>
              <a:latin typeface="Dosis"/>
              <a:ea typeface="Dosis"/>
              <a:cs typeface="Dosis"/>
              <a:sym typeface="Dosis"/>
            </a:endParaRPr>
          </a:p>
        </p:txBody>
      </p:sp>
      <p:sp>
        <p:nvSpPr>
          <p:cNvPr id="439" name="Google Shape;439;p18"/>
          <p:cNvSpPr/>
          <p:nvPr/>
        </p:nvSpPr>
        <p:spPr>
          <a:xfrm>
            <a:off x="3402600"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40" name="Google Shape;440;p18"/>
          <p:cNvSpPr/>
          <p:nvPr/>
        </p:nvSpPr>
        <p:spPr>
          <a:xfrm>
            <a:off x="399576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[transaction-event]</a:t>
            </a:r>
            <a:endParaRPr sz="1000">
              <a:solidFill>
                <a:schemeClr val="lt1"/>
              </a:solidFill>
              <a:latin typeface="Dosis"/>
              <a:ea typeface="Dosis"/>
              <a:cs typeface="Dosis"/>
              <a:sym typeface="Dosis"/>
            </a:endParaRPr>
          </a:p>
        </p:txBody>
      </p:sp>
      <p:sp>
        <p:nvSpPr>
          <p:cNvPr id="441" name="Google Shape;441;p18"/>
          <p:cNvSpPr/>
          <p:nvPr/>
        </p:nvSpPr>
        <p:spPr>
          <a:xfrm>
            <a:off x="3167125" y="14070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42" name="Google Shape;442;p18"/>
          <p:cNvCxnSpPr>
            <a:stCxn id="439" idx="0"/>
            <a:endCxn id="440" idx="3"/>
          </p:cNvCxnSpPr>
          <p:nvPr/>
        </p:nvCxnSpPr>
        <p:spPr>
          <a:xfrm rot="10800000">
            <a:off x="4571100" y="2018425"/>
            <a:ext cx="0" cy="553500"/>
          </a:xfrm>
          <a:prstGeom prst="straightConnector1">
            <a:avLst/>
          </a:prstGeom>
          <a:noFill/>
          <a:ln w="9525" cap="flat" cmpd="sng">
            <a:solidFill>
              <a:schemeClr val="dk2"/>
            </a:solidFill>
            <a:prstDash val="solid"/>
            <a:round/>
            <a:headEnd type="none" w="med" len="med"/>
            <a:tailEnd type="triangle" w="med" len="med"/>
          </a:ln>
        </p:spPr>
      </p:cxnSp>
      <p:sp>
        <p:nvSpPr>
          <p:cNvPr id="443" name="Google Shape;443;p18"/>
          <p:cNvSpPr/>
          <p:nvPr/>
        </p:nvSpPr>
        <p:spPr>
          <a:xfrm>
            <a:off x="6390438"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44" name="Google Shape;444;p18"/>
          <p:cNvSpPr/>
          <p:nvPr/>
        </p:nvSpPr>
        <p:spPr>
          <a:xfrm>
            <a:off x="698361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[count-transaction]</a:t>
            </a:r>
            <a:endParaRPr sz="1000">
              <a:solidFill>
                <a:schemeClr val="lt1"/>
              </a:solidFill>
              <a:latin typeface="Dosis"/>
              <a:ea typeface="Dosis"/>
              <a:cs typeface="Dosis"/>
              <a:sym typeface="Dosis"/>
            </a:endParaRPr>
          </a:p>
        </p:txBody>
      </p:sp>
      <p:sp>
        <p:nvSpPr>
          <p:cNvPr id="445" name="Google Shape;445;p18"/>
          <p:cNvSpPr/>
          <p:nvPr/>
        </p:nvSpPr>
        <p:spPr>
          <a:xfrm>
            <a:off x="6490600" y="140700"/>
            <a:ext cx="20367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457200" algn="l" rtl="0">
              <a:spcBef>
                <a:spcPts val="0"/>
              </a:spcBef>
              <a:spcAft>
                <a:spcPts val="0"/>
              </a:spcAft>
              <a:buNone/>
            </a:pPr>
            <a:r>
              <a:rPr lang="it" sz="1200">
                <a:latin typeface="Dosis"/>
                <a:ea typeface="Dosis"/>
                <a:cs typeface="Dosis"/>
                <a:sym typeface="Dosis"/>
              </a:rPr>
              <a:t>counter</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46" name="Google Shape;446;p18"/>
          <p:cNvCxnSpPr>
            <a:stCxn id="443" idx="0"/>
            <a:endCxn id="444" idx="3"/>
          </p:cNvCxnSpPr>
          <p:nvPr/>
        </p:nvCxnSpPr>
        <p:spPr>
          <a:xfrm rot="10800000">
            <a:off x="7558938" y="2018425"/>
            <a:ext cx="0" cy="553500"/>
          </a:xfrm>
          <a:prstGeom prst="straightConnector1">
            <a:avLst/>
          </a:prstGeom>
          <a:noFill/>
          <a:ln w="9525" cap="flat" cmpd="sng">
            <a:solidFill>
              <a:schemeClr val="dk2"/>
            </a:solidFill>
            <a:prstDash val="solid"/>
            <a:round/>
            <a:headEnd type="none" w="med" len="med"/>
            <a:tailEnd type="triangle" w="med" len="med"/>
          </a:ln>
        </p:spPr>
      </p:cxnSp>
      <p:cxnSp>
        <p:nvCxnSpPr>
          <p:cNvPr id="447" name="Google Shape;447;p18"/>
          <p:cNvCxnSpPr>
            <a:stCxn id="438" idx="3"/>
            <a:endCxn id="439" idx="1"/>
          </p:cNvCxnSpPr>
          <p:nvPr/>
        </p:nvCxnSpPr>
        <p:spPr>
          <a:xfrm>
            <a:off x="2751813" y="2724325"/>
            <a:ext cx="650700" cy="0"/>
          </a:xfrm>
          <a:prstGeom prst="straightConnector1">
            <a:avLst/>
          </a:prstGeom>
          <a:noFill/>
          <a:ln w="9525" cap="flat" cmpd="sng">
            <a:solidFill>
              <a:schemeClr val="dk2"/>
            </a:solidFill>
            <a:prstDash val="solid"/>
            <a:round/>
            <a:headEnd type="none" w="med" len="med"/>
            <a:tailEnd type="triangle" w="med" len="med"/>
          </a:ln>
        </p:spPr>
      </p:cxnSp>
      <p:cxnSp>
        <p:nvCxnSpPr>
          <p:cNvPr id="448" name="Google Shape;448;p18"/>
          <p:cNvCxnSpPr>
            <a:endCxn id="443" idx="1"/>
          </p:cNvCxnSpPr>
          <p:nvPr/>
        </p:nvCxnSpPr>
        <p:spPr>
          <a:xfrm>
            <a:off x="5739738" y="2724325"/>
            <a:ext cx="650700" cy="0"/>
          </a:xfrm>
          <a:prstGeom prst="straightConnector1">
            <a:avLst/>
          </a:prstGeom>
          <a:noFill/>
          <a:ln w="9525" cap="flat" cmpd="sng">
            <a:solidFill>
              <a:schemeClr val="dk2"/>
            </a:solidFill>
            <a:prstDash val="solid"/>
            <a:round/>
            <a:headEnd type="none" w="med" len="med"/>
            <a:tailEnd type="triangle" w="med" len="med"/>
          </a:ln>
        </p:spPr>
      </p:cxnSp>
      <p:sp>
        <p:nvSpPr>
          <p:cNvPr id="449" name="Google Shape;449;p18"/>
          <p:cNvSpPr/>
          <p:nvPr/>
        </p:nvSpPr>
        <p:spPr>
          <a:xfrm>
            <a:off x="3639275" y="2825500"/>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
        <p:nvSpPr>
          <p:cNvPr id="450" name="Google Shape;450;p18"/>
          <p:cNvSpPr/>
          <p:nvPr/>
        </p:nvSpPr>
        <p:spPr>
          <a:xfrm>
            <a:off x="6688925" y="2800525"/>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454"/>
        <p:cNvGrpSpPr/>
        <p:nvPr/>
      </p:nvGrpSpPr>
      <p:grpSpPr>
        <a:xfrm>
          <a:off x="0" y="0"/>
          <a:ext cx="0" cy="0"/>
          <a:chOff x="0" y="0"/>
          <a:chExt cx="0" cy="0"/>
        </a:xfrm>
      </p:grpSpPr>
      <p:sp>
        <p:nvSpPr>
          <p:cNvPr id="455" name="Google Shape;455;p19"/>
          <p:cNvSpPr/>
          <p:nvPr/>
        </p:nvSpPr>
        <p:spPr>
          <a:xfrm>
            <a:off x="3115375" y="96725"/>
            <a:ext cx="2904000" cy="3234900"/>
          </a:xfrm>
          <a:prstGeom prst="roundRect">
            <a:avLst>
              <a:gd name="adj" fmla="val 332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9"/>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chemeClr val="lt2"/>
                </a:solidFill>
                <a:latin typeface="Dosis"/>
                <a:ea typeface="Dosis"/>
                <a:cs typeface="Dosis"/>
                <a:sym typeface="Dosis"/>
              </a:rPr>
              <a:t>State Store locali</a:t>
            </a:r>
            <a:endParaRPr sz="1800">
              <a:solidFill>
                <a:srgbClr val="A1245A"/>
              </a:solidFill>
              <a:latin typeface="Dosis"/>
              <a:ea typeface="Dosis"/>
              <a:cs typeface="Dosis"/>
              <a:sym typeface="Dosis"/>
            </a:endParaRPr>
          </a:p>
        </p:txBody>
      </p:sp>
      <p:sp>
        <p:nvSpPr>
          <p:cNvPr id="457" name="Google Shape;457;p19"/>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458" name="Google Shape;458;p19"/>
          <p:cNvSpPr/>
          <p:nvPr/>
        </p:nvSpPr>
        <p:spPr>
          <a:xfrm>
            <a:off x="414813" y="2571925"/>
            <a:ext cx="2337000" cy="304800"/>
          </a:xfrm>
          <a:prstGeom prst="roundRect">
            <a:avLst>
              <a:gd name="adj" fmla="val 16667"/>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Topic </a:t>
            </a:r>
            <a:r>
              <a:rPr lang="it" sz="1000">
                <a:solidFill>
                  <a:schemeClr val="lt1"/>
                </a:solidFill>
                <a:latin typeface="Dosis"/>
                <a:ea typeface="Dosis"/>
                <a:cs typeface="Dosis"/>
                <a:sym typeface="Dosis"/>
              </a:rPr>
              <a:t>[domain.cdc-technical-event.single]</a:t>
            </a:r>
            <a:endParaRPr sz="1000">
              <a:solidFill>
                <a:schemeClr val="lt1"/>
              </a:solidFill>
              <a:latin typeface="Dosis"/>
              <a:ea typeface="Dosis"/>
              <a:cs typeface="Dosis"/>
              <a:sym typeface="Dosis"/>
            </a:endParaRPr>
          </a:p>
        </p:txBody>
      </p:sp>
      <p:sp>
        <p:nvSpPr>
          <p:cNvPr id="459" name="Google Shape;459;p19"/>
          <p:cNvSpPr/>
          <p:nvPr/>
        </p:nvSpPr>
        <p:spPr>
          <a:xfrm>
            <a:off x="3402600"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60" name="Google Shape;460;p19"/>
          <p:cNvSpPr/>
          <p:nvPr/>
        </p:nvSpPr>
        <p:spPr>
          <a:xfrm>
            <a:off x="399576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[transaction-event]</a:t>
            </a:r>
            <a:endParaRPr sz="1000">
              <a:solidFill>
                <a:schemeClr val="lt1"/>
              </a:solidFill>
              <a:latin typeface="Dosis"/>
              <a:ea typeface="Dosis"/>
              <a:cs typeface="Dosis"/>
              <a:sym typeface="Dosis"/>
            </a:endParaRPr>
          </a:p>
        </p:txBody>
      </p:sp>
      <p:sp>
        <p:nvSpPr>
          <p:cNvPr id="461" name="Google Shape;461;p19"/>
          <p:cNvSpPr/>
          <p:nvPr/>
        </p:nvSpPr>
        <p:spPr>
          <a:xfrm>
            <a:off x="3167125" y="14070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62" name="Google Shape;462;p19"/>
          <p:cNvCxnSpPr>
            <a:stCxn id="459" idx="0"/>
            <a:endCxn id="460" idx="3"/>
          </p:cNvCxnSpPr>
          <p:nvPr/>
        </p:nvCxnSpPr>
        <p:spPr>
          <a:xfrm rot="10800000">
            <a:off x="4571100" y="2018425"/>
            <a:ext cx="0" cy="553500"/>
          </a:xfrm>
          <a:prstGeom prst="straightConnector1">
            <a:avLst/>
          </a:prstGeom>
          <a:noFill/>
          <a:ln w="9525" cap="flat" cmpd="sng">
            <a:solidFill>
              <a:schemeClr val="dk2"/>
            </a:solidFill>
            <a:prstDash val="solid"/>
            <a:round/>
            <a:headEnd type="none" w="med" len="med"/>
            <a:tailEnd type="triangle" w="med" len="med"/>
          </a:ln>
        </p:spPr>
      </p:cxnSp>
      <p:sp>
        <p:nvSpPr>
          <p:cNvPr id="463" name="Google Shape;463;p19"/>
          <p:cNvSpPr/>
          <p:nvPr/>
        </p:nvSpPr>
        <p:spPr>
          <a:xfrm>
            <a:off x="6390438"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64" name="Google Shape;464;p19"/>
          <p:cNvSpPr/>
          <p:nvPr/>
        </p:nvSpPr>
        <p:spPr>
          <a:xfrm>
            <a:off x="698361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[count-transaction]</a:t>
            </a:r>
            <a:endParaRPr sz="1000">
              <a:solidFill>
                <a:schemeClr val="lt1"/>
              </a:solidFill>
              <a:latin typeface="Dosis"/>
              <a:ea typeface="Dosis"/>
              <a:cs typeface="Dosis"/>
              <a:sym typeface="Dosis"/>
            </a:endParaRPr>
          </a:p>
        </p:txBody>
      </p:sp>
      <p:sp>
        <p:nvSpPr>
          <p:cNvPr id="465" name="Google Shape;465;p19"/>
          <p:cNvSpPr/>
          <p:nvPr/>
        </p:nvSpPr>
        <p:spPr>
          <a:xfrm>
            <a:off x="6490600" y="140700"/>
            <a:ext cx="20367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457200" algn="l" rtl="0">
              <a:spcBef>
                <a:spcPts val="0"/>
              </a:spcBef>
              <a:spcAft>
                <a:spcPts val="0"/>
              </a:spcAft>
              <a:buNone/>
            </a:pPr>
            <a:r>
              <a:rPr lang="it" sz="1200">
                <a:latin typeface="Dosis"/>
                <a:ea typeface="Dosis"/>
                <a:cs typeface="Dosis"/>
                <a:sym typeface="Dosis"/>
              </a:rPr>
              <a:t>counter</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66" name="Google Shape;466;p19"/>
          <p:cNvCxnSpPr>
            <a:stCxn id="463" idx="0"/>
            <a:endCxn id="464" idx="3"/>
          </p:cNvCxnSpPr>
          <p:nvPr/>
        </p:nvCxnSpPr>
        <p:spPr>
          <a:xfrm rot="10800000">
            <a:off x="7558938" y="2018425"/>
            <a:ext cx="0" cy="553500"/>
          </a:xfrm>
          <a:prstGeom prst="straightConnector1">
            <a:avLst/>
          </a:prstGeom>
          <a:noFill/>
          <a:ln w="9525" cap="flat" cmpd="sng">
            <a:solidFill>
              <a:schemeClr val="dk2"/>
            </a:solidFill>
            <a:prstDash val="solid"/>
            <a:round/>
            <a:headEnd type="none" w="med" len="med"/>
            <a:tailEnd type="triangle" w="med" len="med"/>
          </a:ln>
        </p:spPr>
      </p:cxnSp>
      <p:cxnSp>
        <p:nvCxnSpPr>
          <p:cNvPr id="467" name="Google Shape;467;p19"/>
          <p:cNvCxnSpPr>
            <a:stCxn id="458" idx="3"/>
            <a:endCxn id="459" idx="1"/>
          </p:cNvCxnSpPr>
          <p:nvPr/>
        </p:nvCxnSpPr>
        <p:spPr>
          <a:xfrm>
            <a:off x="2751813" y="2724325"/>
            <a:ext cx="650700" cy="0"/>
          </a:xfrm>
          <a:prstGeom prst="straightConnector1">
            <a:avLst/>
          </a:prstGeom>
          <a:noFill/>
          <a:ln w="9525" cap="flat" cmpd="sng">
            <a:solidFill>
              <a:schemeClr val="dk2"/>
            </a:solidFill>
            <a:prstDash val="solid"/>
            <a:round/>
            <a:headEnd type="none" w="med" len="med"/>
            <a:tailEnd type="triangle" w="med" len="med"/>
          </a:ln>
        </p:spPr>
      </p:cxnSp>
      <p:cxnSp>
        <p:nvCxnSpPr>
          <p:cNvPr id="468" name="Google Shape;468;p19"/>
          <p:cNvCxnSpPr>
            <a:endCxn id="463" idx="1"/>
          </p:cNvCxnSpPr>
          <p:nvPr/>
        </p:nvCxnSpPr>
        <p:spPr>
          <a:xfrm>
            <a:off x="5739738" y="2724325"/>
            <a:ext cx="650700" cy="0"/>
          </a:xfrm>
          <a:prstGeom prst="straightConnector1">
            <a:avLst/>
          </a:prstGeom>
          <a:noFill/>
          <a:ln w="9525" cap="flat" cmpd="sng">
            <a:solidFill>
              <a:schemeClr val="dk2"/>
            </a:solidFill>
            <a:prstDash val="solid"/>
            <a:round/>
            <a:headEnd type="none" w="med" len="med"/>
            <a:tailEnd type="triangle" w="med" len="med"/>
          </a:ln>
        </p:spPr>
      </p:cxnSp>
      <p:sp>
        <p:nvSpPr>
          <p:cNvPr id="469" name="Google Shape;469;p19"/>
          <p:cNvSpPr/>
          <p:nvPr/>
        </p:nvSpPr>
        <p:spPr>
          <a:xfrm>
            <a:off x="3639275" y="2825500"/>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
        <p:nvSpPr>
          <p:cNvPr id="470" name="Google Shape;470;p19"/>
          <p:cNvSpPr/>
          <p:nvPr/>
        </p:nvSpPr>
        <p:spPr>
          <a:xfrm>
            <a:off x="6688925" y="2800525"/>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
        <p:nvSpPr>
          <p:cNvPr id="471" name="Google Shape;471;p19"/>
          <p:cNvSpPr txBox="1"/>
          <p:nvPr/>
        </p:nvSpPr>
        <p:spPr>
          <a:xfrm>
            <a:off x="429225" y="3291575"/>
            <a:ext cx="8394900" cy="158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A questo punto ciascun messaggio presente sul Topic Single viene elaborato dall’applicazione Kafka Streams e concorre alla valorizzazione di uno </a:t>
            </a:r>
            <a:r>
              <a:rPr lang="it" sz="1300" b="1">
                <a:solidFill>
                  <a:schemeClr val="lt2"/>
                </a:solidFill>
                <a:latin typeface="Dosis"/>
                <a:ea typeface="Dosis"/>
                <a:cs typeface="Dosis"/>
                <a:sym typeface="Dosis"/>
              </a:rPr>
              <a:t>State Store locale</a:t>
            </a:r>
            <a:r>
              <a:rPr lang="it" sz="1300">
                <a:latin typeface="Dosis"/>
                <a:ea typeface="Dosis"/>
                <a:cs typeface="Dosis"/>
                <a:sym typeface="Dosis"/>
              </a:rPr>
              <a:t>, in cui </a:t>
            </a:r>
            <a:r>
              <a:rPr lang="it" sz="1300" b="1">
                <a:solidFill>
                  <a:schemeClr val="lt2"/>
                </a:solidFill>
                <a:latin typeface="Dosis"/>
                <a:ea typeface="Dosis"/>
                <a:cs typeface="Dosis"/>
                <a:sym typeface="Dosis"/>
              </a:rPr>
              <a:t>viene ricostruito mano a mano il Transaction Event</a:t>
            </a:r>
            <a:r>
              <a:rPr lang="it" sz="1300">
                <a:latin typeface="Dosis"/>
                <a:ea typeface="Dosis"/>
                <a:cs typeface="Dosis"/>
                <a:sym typeface="Dosis"/>
              </a:rPr>
              <a:t> sempre più completo.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Nel caso in cui il messaggio presente sul Topic Single sia il primo </a:t>
            </a:r>
            <a:r>
              <a:rPr lang="it" sz="1300" b="1">
                <a:solidFill>
                  <a:schemeClr val="lt2"/>
                </a:solidFill>
                <a:latin typeface="Dosis"/>
                <a:ea typeface="Dosis"/>
                <a:cs typeface="Dosis"/>
                <a:sym typeface="Dosis"/>
              </a:rPr>
              <a:t>per una data country + IdTransaction + domainKey, viene aggiunta questa chiave allo State Store locale e viene inizializzato in quel momento un nuovo oggetto Transaction Event</a:t>
            </a:r>
            <a:r>
              <a:rPr lang="it" sz="1300">
                <a:latin typeface="Dosis"/>
                <a:ea typeface="Dosis"/>
                <a:cs typeface="Dosis"/>
                <a:sym typeface="Dosis"/>
              </a:rPr>
              <a:t>. Tutti i messaggi con la stessa chiave letti successivamente andranno ad aggiornare questo oggetto già creato, </a:t>
            </a:r>
            <a:r>
              <a:rPr lang="it" sz="1300">
                <a:solidFill>
                  <a:schemeClr val="dk1"/>
                </a:solidFill>
                <a:latin typeface="Dosis"/>
                <a:ea typeface="Dosis"/>
                <a:cs typeface="Dosis"/>
                <a:sym typeface="Dosis"/>
              </a:rPr>
              <a:t>aggiungendo il record CDC che contengono al loro interno nella lista relativa alla specifica tabella di quel record.</a:t>
            </a:r>
            <a:endParaRPr sz="1300">
              <a:solidFill>
                <a:schemeClr val="dk1"/>
              </a:solidFill>
              <a:latin typeface="Dosis"/>
              <a:ea typeface="Dosis"/>
              <a:cs typeface="Dosis"/>
              <a:sym typeface="Dosi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475"/>
        <p:cNvGrpSpPr/>
        <p:nvPr/>
      </p:nvGrpSpPr>
      <p:grpSpPr>
        <a:xfrm>
          <a:off x="0" y="0"/>
          <a:ext cx="0" cy="0"/>
          <a:chOff x="0" y="0"/>
          <a:chExt cx="0" cy="0"/>
        </a:xfrm>
      </p:grpSpPr>
      <p:sp>
        <p:nvSpPr>
          <p:cNvPr id="476" name="Google Shape;476;p20"/>
          <p:cNvSpPr/>
          <p:nvPr/>
        </p:nvSpPr>
        <p:spPr>
          <a:xfrm>
            <a:off x="6259050" y="96725"/>
            <a:ext cx="2635500" cy="3234900"/>
          </a:xfrm>
          <a:prstGeom prst="roundRect">
            <a:avLst>
              <a:gd name="adj" fmla="val 332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0"/>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chemeClr val="lt2"/>
                </a:solidFill>
                <a:latin typeface="Dosis"/>
                <a:ea typeface="Dosis"/>
                <a:cs typeface="Dosis"/>
                <a:sym typeface="Dosis"/>
              </a:rPr>
              <a:t>State Store locali</a:t>
            </a:r>
            <a:endParaRPr sz="1800">
              <a:solidFill>
                <a:srgbClr val="A1245A"/>
              </a:solidFill>
              <a:latin typeface="Dosis"/>
              <a:ea typeface="Dosis"/>
              <a:cs typeface="Dosis"/>
              <a:sym typeface="Dosis"/>
            </a:endParaRPr>
          </a:p>
        </p:txBody>
      </p:sp>
      <p:sp>
        <p:nvSpPr>
          <p:cNvPr id="478" name="Google Shape;478;p20"/>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479" name="Google Shape;479;p20"/>
          <p:cNvSpPr/>
          <p:nvPr/>
        </p:nvSpPr>
        <p:spPr>
          <a:xfrm>
            <a:off x="414813" y="2571925"/>
            <a:ext cx="2337000" cy="304800"/>
          </a:xfrm>
          <a:prstGeom prst="roundRect">
            <a:avLst>
              <a:gd name="adj" fmla="val 16667"/>
            </a:avLst>
          </a:prstGeom>
          <a:solidFill>
            <a:schemeClr val="accen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Topic </a:t>
            </a:r>
            <a:r>
              <a:rPr lang="it" sz="1000">
                <a:solidFill>
                  <a:schemeClr val="lt1"/>
                </a:solidFill>
                <a:latin typeface="Dosis"/>
                <a:ea typeface="Dosis"/>
                <a:cs typeface="Dosis"/>
                <a:sym typeface="Dosis"/>
              </a:rPr>
              <a:t>[domain.cdc-technical-event.single]</a:t>
            </a:r>
            <a:endParaRPr sz="1000">
              <a:solidFill>
                <a:schemeClr val="lt1"/>
              </a:solidFill>
              <a:latin typeface="Dosis"/>
              <a:ea typeface="Dosis"/>
              <a:cs typeface="Dosis"/>
              <a:sym typeface="Dosis"/>
            </a:endParaRPr>
          </a:p>
        </p:txBody>
      </p:sp>
      <p:sp>
        <p:nvSpPr>
          <p:cNvPr id="480" name="Google Shape;480;p20"/>
          <p:cNvSpPr/>
          <p:nvPr/>
        </p:nvSpPr>
        <p:spPr>
          <a:xfrm>
            <a:off x="3402600"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81" name="Google Shape;481;p20"/>
          <p:cNvSpPr/>
          <p:nvPr/>
        </p:nvSpPr>
        <p:spPr>
          <a:xfrm>
            <a:off x="399576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[transaction-event]</a:t>
            </a:r>
            <a:endParaRPr sz="1000">
              <a:solidFill>
                <a:schemeClr val="lt1"/>
              </a:solidFill>
              <a:latin typeface="Dosis"/>
              <a:ea typeface="Dosis"/>
              <a:cs typeface="Dosis"/>
              <a:sym typeface="Dosis"/>
            </a:endParaRPr>
          </a:p>
        </p:txBody>
      </p:sp>
      <p:sp>
        <p:nvSpPr>
          <p:cNvPr id="482" name="Google Shape;482;p20"/>
          <p:cNvSpPr/>
          <p:nvPr/>
        </p:nvSpPr>
        <p:spPr>
          <a:xfrm>
            <a:off x="3167125" y="14070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83" name="Google Shape;483;p20"/>
          <p:cNvCxnSpPr>
            <a:stCxn id="480" idx="0"/>
            <a:endCxn id="481" idx="3"/>
          </p:cNvCxnSpPr>
          <p:nvPr/>
        </p:nvCxnSpPr>
        <p:spPr>
          <a:xfrm rot="10800000">
            <a:off x="4571100" y="2018425"/>
            <a:ext cx="0" cy="553500"/>
          </a:xfrm>
          <a:prstGeom prst="straightConnector1">
            <a:avLst/>
          </a:prstGeom>
          <a:noFill/>
          <a:ln w="9525" cap="flat" cmpd="sng">
            <a:solidFill>
              <a:schemeClr val="dk2"/>
            </a:solidFill>
            <a:prstDash val="solid"/>
            <a:round/>
            <a:headEnd type="none" w="med" len="med"/>
            <a:tailEnd type="triangle" w="med" len="med"/>
          </a:ln>
        </p:spPr>
      </p:cxnSp>
      <p:sp>
        <p:nvSpPr>
          <p:cNvPr id="484" name="Google Shape;484;p20"/>
          <p:cNvSpPr/>
          <p:nvPr/>
        </p:nvSpPr>
        <p:spPr>
          <a:xfrm>
            <a:off x="6390438" y="25719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sp>
        <p:nvSpPr>
          <p:cNvPr id="485" name="Google Shape;485;p20"/>
          <p:cNvSpPr/>
          <p:nvPr/>
        </p:nvSpPr>
        <p:spPr>
          <a:xfrm>
            <a:off x="6983613" y="1327000"/>
            <a:ext cx="1150675" cy="69152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[count-transaction]</a:t>
            </a:r>
            <a:endParaRPr sz="1000">
              <a:solidFill>
                <a:schemeClr val="lt1"/>
              </a:solidFill>
              <a:latin typeface="Dosis"/>
              <a:ea typeface="Dosis"/>
              <a:cs typeface="Dosis"/>
              <a:sym typeface="Dosis"/>
            </a:endParaRPr>
          </a:p>
        </p:txBody>
      </p:sp>
      <p:sp>
        <p:nvSpPr>
          <p:cNvPr id="486" name="Google Shape;486;p20"/>
          <p:cNvSpPr/>
          <p:nvPr/>
        </p:nvSpPr>
        <p:spPr>
          <a:xfrm>
            <a:off x="6490600" y="140700"/>
            <a:ext cx="20367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457200" algn="l" rtl="0">
              <a:spcBef>
                <a:spcPts val="0"/>
              </a:spcBef>
              <a:spcAft>
                <a:spcPts val="0"/>
              </a:spcAft>
              <a:buNone/>
            </a:pPr>
            <a:r>
              <a:rPr lang="it" sz="1200">
                <a:latin typeface="Dosis"/>
                <a:ea typeface="Dosis"/>
                <a:cs typeface="Dosis"/>
                <a:sym typeface="Dosis"/>
              </a:rPr>
              <a:t>counter</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487" name="Google Shape;487;p20"/>
          <p:cNvCxnSpPr>
            <a:stCxn id="484" idx="0"/>
            <a:endCxn id="485" idx="3"/>
          </p:cNvCxnSpPr>
          <p:nvPr/>
        </p:nvCxnSpPr>
        <p:spPr>
          <a:xfrm rot="10800000">
            <a:off x="7558938" y="2018425"/>
            <a:ext cx="0" cy="553500"/>
          </a:xfrm>
          <a:prstGeom prst="straightConnector1">
            <a:avLst/>
          </a:prstGeom>
          <a:noFill/>
          <a:ln w="9525" cap="flat" cmpd="sng">
            <a:solidFill>
              <a:schemeClr val="dk2"/>
            </a:solidFill>
            <a:prstDash val="solid"/>
            <a:round/>
            <a:headEnd type="none" w="med" len="med"/>
            <a:tailEnd type="triangle" w="med" len="med"/>
          </a:ln>
        </p:spPr>
      </p:cxnSp>
      <p:cxnSp>
        <p:nvCxnSpPr>
          <p:cNvPr id="488" name="Google Shape;488;p20"/>
          <p:cNvCxnSpPr>
            <a:stCxn id="479" idx="3"/>
            <a:endCxn id="480" idx="1"/>
          </p:cNvCxnSpPr>
          <p:nvPr/>
        </p:nvCxnSpPr>
        <p:spPr>
          <a:xfrm>
            <a:off x="2751813" y="2724325"/>
            <a:ext cx="650700" cy="0"/>
          </a:xfrm>
          <a:prstGeom prst="straightConnector1">
            <a:avLst/>
          </a:prstGeom>
          <a:noFill/>
          <a:ln w="9525" cap="flat" cmpd="sng">
            <a:solidFill>
              <a:schemeClr val="dk2"/>
            </a:solidFill>
            <a:prstDash val="solid"/>
            <a:round/>
            <a:headEnd type="none" w="med" len="med"/>
            <a:tailEnd type="triangle" w="med" len="med"/>
          </a:ln>
        </p:spPr>
      </p:cxnSp>
      <p:cxnSp>
        <p:nvCxnSpPr>
          <p:cNvPr id="489" name="Google Shape;489;p20"/>
          <p:cNvCxnSpPr>
            <a:endCxn id="484" idx="1"/>
          </p:cNvCxnSpPr>
          <p:nvPr/>
        </p:nvCxnSpPr>
        <p:spPr>
          <a:xfrm>
            <a:off x="5739738" y="2724325"/>
            <a:ext cx="650700" cy="0"/>
          </a:xfrm>
          <a:prstGeom prst="straightConnector1">
            <a:avLst/>
          </a:prstGeom>
          <a:noFill/>
          <a:ln w="9525" cap="flat" cmpd="sng">
            <a:solidFill>
              <a:schemeClr val="dk2"/>
            </a:solidFill>
            <a:prstDash val="solid"/>
            <a:round/>
            <a:headEnd type="none" w="med" len="med"/>
            <a:tailEnd type="triangle" w="med" len="med"/>
          </a:ln>
        </p:spPr>
      </p:cxnSp>
      <p:sp>
        <p:nvSpPr>
          <p:cNvPr id="490" name="Google Shape;490;p20"/>
          <p:cNvSpPr/>
          <p:nvPr/>
        </p:nvSpPr>
        <p:spPr>
          <a:xfrm>
            <a:off x="3639275" y="2825500"/>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
        <p:nvSpPr>
          <p:cNvPr id="491" name="Google Shape;491;p20"/>
          <p:cNvSpPr/>
          <p:nvPr/>
        </p:nvSpPr>
        <p:spPr>
          <a:xfrm>
            <a:off x="6688925" y="2800525"/>
            <a:ext cx="1922700" cy="4494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a:t>
            </a:r>
            <a:endParaRPr sz="1200">
              <a:latin typeface="Dosis"/>
              <a:ea typeface="Dosis"/>
              <a:cs typeface="Dosis"/>
              <a:sym typeface="Dosis"/>
            </a:endParaRPr>
          </a:p>
        </p:txBody>
      </p:sp>
      <p:sp>
        <p:nvSpPr>
          <p:cNvPr id="492" name="Google Shape;492;p20"/>
          <p:cNvSpPr txBox="1"/>
          <p:nvPr/>
        </p:nvSpPr>
        <p:spPr>
          <a:xfrm>
            <a:off x="429225" y="3291575"/>
            <a:ext cx="8394900" cy="184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Dosis"/>
                <a:ea typeface="Dosis"/>
                <a:cs typeface="Dosis"/>
                <a:sym typeface="Dosis"/>
              </a:rPr>
              <a:t>Infine, ciascun messaggio concorre ad incrementare un valore </a:t>
            </a:r>
            <a:r>
              <a:rPr lang="it" sz="1200" b="1">
                <a:solidFill>
                  <a:schemeClr val="lt2"/>
                </a:solidFill>
                <a:latin typeface="Dosis"/>
                <a:ea typeface="Dosis"/>
                <a:cs typeface="Dosis"/>
                <a:sym typeface="Dosis"/>
              </a:rPr>
              <a:t>counter</a:t>
            </a:r>
            <a:r>
              <a:rPr lang="it" sz="1200">
                <a:latin typeface="Dosis"/>
                <a:ea typeface="Dosis"/>
                <a:cs typeface="Dosis"/>
                <a:sym typeface="Dosis"/>
              </a:rPr>
              <a:t> salvato in un altro State Store locale. </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Da notare la </a:t>
            </a:r>
            <a:r>
              <a:rPr lang="it" sz="1200" b="1">
                <a:solidFill>
                  <a:schemeClr val="lt2"/>
                </a:solidFill>
                <a:latin typeface="Dosis"/>
                <a:ea typeface="Dosis"/>
                <a:cs typeface="Dosis"/>
                <a:sym typeface="Dosis"/>
              </a:rPr>
              <a:t>diversa chiave utilizzata per i due State Store</a:t>
            </a:r>
            <a:r>
              <a:rPr lang="it" sz="1200">
                <a:latin typeface="Dosis"/>
                <a:ea typeface="Dosis"/>
                <a:cs typeface="Dosis"/>
                <a:sym typeface="Dosis"/>
              </a:rPr>
              <a:t>: si vuole genere un nuovo evento di dominio per ciascuna domainKey, all’interno di una transazione di una certo DB, ma l’informazione event_count ottenuta da Debezium è per </a:t>
            </a:r>
            <a:r>
              <a:rPr lang="it" sz="1200" b="1">
                <a:solidFill>
                  <a:schemeClr val="lt2"/>
                </a:solidFill>
                <a:latin typeface="Dosis"/>
                <a:ea typeface="Dosis"/>
                <a:cs typeface="Dosis"/>
                <a:sym typeface="Dosis"/>
              </a:rPr>
              <a:t>Country + IdTransaction</a:t>
            </a:r>
            <a:r>
              <a:rPr lang="it" sz="1200">
                <a:latin typeface="Dosis"/>
                <a:ea typeface="Dosis"/>
                <a:cs typeface="Dosis"/>
                <a:sym typeface="Dosis"/>
              </a:rPr>
              <a:t>, dunque </a:t>
            </a:r>
            <a:r>
              <a:rPr lang="it" sz="1200" b="1">
                <a:solidFill>
                  <a:schemeClr val="lt2"/>
                </a:solidFill>
                <a:latin typeface="Dosis"/>
                <a:ea typeface="Dosis"/>
                <a:cs typeface="Dosis"/>
                <a:sym typeface="Dosis"/>
              </a:rPr>
              <a:t>anche il contatore deve essere incrementato con questa granularità</a:t>
            </a: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Questo significa che, nel caso di una transazione su che SGA tocca più di una domainKey (ad esempio impatta 3 Ritiri), devo aspettare di ricevere tutti i messaggi CDC di tutte le domainKey, e solo a quel punto potranno essere considerati completi tutti i Transaction Event salvati sul relativo State Store, e dunque uscire nello stesso momento.</a:t>
            </a:r>
            <a:endParaRPr sz="1200">
              <a:latin typeface="Dosis"/>
              <a:ea typeface="Dosis"/>
              <a:cs typeface="Dosis"/>
              <a:sym typeface="Dosi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496"/>
        <p:cNvGrpSpPr/>
        <p:nvPr/>
      </p:nvGrpSpPr>
      <p:grpSpPr>
        <a:xfrm>
          <a:off x="0" y="0"/>
          <a:ext cx="0" cy="0"/>
          <a:chOff x="0" y="0"/>
          <a:chExt cx="0" cy="0"/>
        </a:xfrm>
      </p:grpSpPr>
      <p:sp>
        <p:nvSpPr>
          <p:cNvPr id="497" name="Google Shape;497;p21"/>
          <p:cNvSpPr/>
          <p:nvPr/>
        </p:nvSpPr>
        <p:spPr>
          <a:xfrm>
            <a:off x="1931625" y="2720850"/>
            <a:ext cx="1624800" cy="1038300"/>
          </a:xfrm>
          <a:prstGeom prst="roundRect">
            <a:avLst>
              <a:gd name="adj" fmla="val 332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1"/>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Punctuator</a:t>
            </a:r>
            <a:endParaRPr sz="1800">
              <a:solidFill>
                <a:srgbClr val="A1245A"/>
              </a:solidFill>
              <a:latin typeface="Dosis"/>
              <a:ea typeface="Dosis"/>
              <a:cs typeface="Dosis"/>
              <a:sym typeface="Dosis"/>
            </a:endParaRPr>
          </a:p>
        </p:txBody>
      </p:sp>
      <p:sp>
        <p:nvSpPr>
          <p:cNvPr id="499" name="Google Shape;499;p21"/>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500" name="Google Shape;500;p21"/>
          <p:cNvSpPr/>
          <p:nvPr/>
        </p:nvSpPr>
        <p:spPr>
          <a:xfrm>
            <a:off x="2010200" y="1304500"/>
            <a:ext cx="1450550" cy="81537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Global 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[end-transaction]</a:t>
            </a:r>
            <a:endParaRPr sz="1000">
              <a:solidFill>
                <a:schemeClr val="lt1"/>
              </a:solidFill>
              <a:latin typeface="Dosis"/>
              <a:ea typeface="Dosis"/>
              <a:cs typeface="Dosis"/>
              <a:sym typeface="Dosis"/>
            </a:endParaRPr>
          </a:p>
        </p:txBody>
      </p:sp>
      <p:sp>
        <p:nvSpPr>
          <p:cNvPr id="501" name="Google Shape;501;p21"/>
          <p:cNvSpPr/>
          <p:nvPr/>
        </p:nvSpPr>
        <p:spPr>
          <a:xfrm>
            <a:off x="3708550" y="1304500"/>
            <a:ext cx="1450550" cy="797500"/>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[count-transaction]</a:t>
            </a:r>
            <a:endParaRPr sz="1000">
              <a:solidFill>
                <a:schemeClr val="lt1"/>
              </a:solidFill>
              <a:latin typeface="Dosis"/>
              <a:ea typeface="Dosis"/>
              <a:cs typeface="Dosis"/>
              <a:sym typeface="Dosis"/>
            </a:endParaRPr>
          </a:p>
        </p:txBody>
      </p:sp>
      <p:sp>
        <p:nvSpPr>
          <p:cNvPr id="502" name="Google Shape;502;p21"/>
          <p:cNvSpPr/>
          <p:nvPr/>
        </p:nvSpPr>
        <p:spPr>
          <a:xfrm>
            <a:off x="2070225" y="2853550"/>
            <a:ext cx="1330500" cy="733200"/>
          </a:xfrm>
          <a:prstGeom prst="roundRect">
            <a:avLst>
              <a:gd name="adj" fmla="val 16667"/>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Punctuator</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(ogni n secondi)</a:t>
            </a:r>
            <a:endParaRPr sz="1000">
              <a:solidFill>
                <a:schemeClr val="lt1"/>
              </a:solidFill>
              <a:latin typeface="Dosis"/>
              <a:ea typeface="Dosis"/>
              <a:cs typeface="Dosis"/>
              <a:sym typeface="Dosis"/>
            </a:endParaRPr>
          </a:p>
        </p:txBody>
      </p:sp>
      <p:cxnSp>
        <p:nvCxnSpPr>
          <p:cNvPr id="503" name="Google Shape;503;p21"/>
          <p:cNvCxnSpPr>
            <a:stCxn id="501" idx="3"/>
            <a:endCxn id="502" idx="0"/>
          </p:cNvCxnSpPr>
          <p:nvPr/>
        </p:nvCxnSpPr>
        <p:spPr>
          <a:xfrm flipH="1">
            <a:off x="2735525" y="2102000"/>
            <a:ext cx="1698300" cy="751500"/>
          </a:xfrm>
          <a:prstGeom prst="straightConnector1">
            <a:avLst/>
          </a:prstGeom>
          <a:noFill/>
          <a:ln w="9525" cap="flat" cmpd="sng">
            <a:solidFill>
              <a:schemeClr val="dk2"/>
            </a:solidFill>
            <a:prstDash val="dash"/>
            <a:round/>
            <a:headEnd type="none" w="med" len="med"/>
            <a:tailEnd type="triangle" w="med" len="med"/>
          </a:ln>
        </p:spPr>
      </p:cxnSp>
      <p:cxnSp>
        <p:nvCxnSpPr>
          <p:cNvPr id="504" name="Google Shape;504;p21"/>
          <p:cNvCxnSpPr>
            <a:stCxn id="500" idx="3"/>
            <a:endCxn id="502" idx="0"/>
          </p:cNvCxnSpPr>
          <p:nvPr/>
        </p:nvCxnSpPr>
        <p:spPr>
          <a:xfrm>
            <a:off x="2735475" y="2119875"/>
            <a:ext cx="0" cy="733800"/>
          </a:xfrm>
          <a:prstGeom prst="straightConnector1">
            <a:avLst/>
          </a:prstGeom>
          <a:noFill/>
          <a:ln w="9525" cap="flat" cmpd="sng">
            <a:solidFill>
              <a:schemeClr val="dk2"/>
            </a:solidFill>
            <a:prstDash val="dash"/>
            <a:round/>
            <a:headEnd type="none" w="med" len="med"/>
            <a:tailEnd type="triangle" w="med" len="med"/>
          </a:ln>
        </p:spPr>
      </p:cxnSp>
      <p:sp>
        <p:nvSpPr>
          <p:cNvPr id="505" name="Google Shape;505;p21"/>
          <p:cNvSpPr/>
          <p:nvPr/>
        </p:nvSpPr>
        <p:spPr>
          <a:xfrm>
            <a:off x="278200" y="2915500"/>
            <a:ext cx="1836900" cy="6093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Confronta gli event count e, in caso di match, marca il record come “pronto”</a:t>
            </a:r>
            <a:endParaRPr sz="1200">
              <a:latin typeface="Dosis"/>
              <a:ea typeface="Dosis"/>
              <a:cs typeface="Dosis"/>
              <a:sym typeface="Dosis"/>
            </a:endParaRPr>
          </a:p>
        </p:txBody>
      </p:sp>
      <p:sp>
        <p:nvSpPr>
          <p:cNvPr id="506" name="Google Shape;506;p21"/>
          <p:cNvSpPr/>
          <p:nvPr/>
        </p:nvSpPr>
        <p:spPr>
          <a:xfrm>
            <a:off x="311850" y="1304500"/>
            <a:ext cx="1450550" cy="815375"/>
          </a:xfrm>
          <a:prstGeom prst="flowChartMagneticDisk">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State Store</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[transaction-event]</a:t>
            </a:r>
            <a:endParaRPr sz="1000">
              <a:solidFill>
                <a:schemeClr val="lt1"/>
              </a:solidFill>
              <a:latin typeface="Dosis"/>
              <a:ea typeface="Dosis"/>
              <a:cs typeface="Dosis"/>
              <a:sym typeface="Dosis"/>
            </a:endParaRPr>
          </a:p>
        </p:txBody>
      </p:sp>
      <p:cxnSp>
        <p:nvCxnSpPr>
          <p:cNvPr id="507" name="Google Shape;507;p21"/>
          <p:cNvCxnSpPr>
            <a:stCxn id="506" idx="3"/>
            <a:endCxn id="502" idx="0"/>
          </p:cNvCxnSpPr>
          <p:nvPr/>
        </p:nvCxnSpPr>
        <p:spPr>
          <a:xfrm>
            <a:off x="1037125" y="2119875"/>
            <a:ext cx="1698300" cy="733800"/>
          </a:xfrm>
          <a:prstGeom prst="straightConnector1">
            <a:avLst/>
          </a:prstGeom>
          <a:noFill/>
          <a:ln w="9525" cap="flat" cmpd="sng">
            <a:solidFill>
              <a:schemeClr val="dk2"/>
            </a:solidFill>
            <a:prstDash val="dash"/>
            <a:round/>
            <a:headEnd type="none" w="med" len="med"/>
            <a:tailEnd type="triangle" w="med" len="med"/>
          </a:ln>
        </p:spPr>
      </p:cxnSp>
      <p:sp>
        <p:nvSpPr>
          <p:cNvPr id="508" name="Google Shape;508;p21"/>
          <p:cNvSpPr/>
          <p:nvPr/>
        </p:nvSpPr>
        <p:spPr>
          <a:xfrm>
            <a:off x="1566963" y="4185900"/>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a:t>
            </a:r>
            <a:endParaRPr sz="1000">
              <a:solidFill>
                <a:schemeClr val="lt1"/>
              </a:solidFill>
              <a:latin typeface="Dosis"/>
              <a:ea typeface="Dosis"/>
              <a:cs typeface="Dosis"/>
              <a:sym typeface="Dosis"/>
            </a:endParaRPr>
          </a:p>
        </p:txBody>
      </p:sp>
      <p:cxnSp>
        <p:nvCxnSpPr>
          <p:cNvPr id="509" name="Google Shape;509;p21"/>
          <p:cNvCxnSpPr>
            <a:stCxn id="508" idx="0"/>
            <a:endCxn id="502" idx="2"/>
          </p:cNvCxnSpPr>
          <p:nvPr/>
        </p:nvCxnSpPr>
        <p:spPr>
          <a:xfrm rot="10800000">
            <a:off x="2735463" y="3586800"/>
            <a:ext cx="0" cy="599100"/>
          </a:xfrm>
          <a:prstGeom prst="straightConnector1">
            <a:avLst/>
          </a:prstGeom>
          <a:noFill/>
          <a:ln w="9525" cap="flat" cmpd="sng">
            <a:solidFill>
              <a:schemeClr val="dk2"/>
            </a:solidFill>
            <a:prstDash val="solid"/>
            <a:round/>
            <a:headEnd type="none" w="med" len="med"/>
            <a:tailEnd type="triangle" w="med" len="med"/>
          </a:ln>
        </p:spPr>
      </p:cxnSp>
      <p:sp>
        <p:nvSpPr>
          <p:cNvPr id="510" name="Google Shape;510;p21"/>
          <p:cNvSpPr/>
          <p:nvPr/>
        </p:nvSpPr>
        <p:spPr>
          <a:xfrm>
            <a:off x="4982563" y="4185900"/>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 </a:t>
            </a:r>
            <a:r>
              <a:rPr lang="it" sz="1000">
                <a:solidFill>
                  <a:schemeClr val="lt1"/>
                </a:solidFill>
                <a:latin typeface="Dosis"/>
                <a:ea typeface="Dosis"/>
                <a:cs typeface="Dosis"/>
                <a:sym typeface="Dosis"/>
              </a:rPr>
              <a:t>[transaction event]</a:t>
            </a:r>
            <a:endParaRPr sz="1000">
              <a:solidFill>
                <a:schemeClr val="lt1"/>
              </a:solidFill>
              <a:latin typeface="Dosis"/>
              <a:ea typeface="Dosis"/>
              <a:cs typeface="Dosis"/>
              <a:sym typeface="Dosis"/>
            </a:endParaRPr>
          </a:p>
        </p:txBody>
      </p:sp>
      <p:cxnSp>
        <p:nvCxnSpPr>
          <p:cNvPr id="511" name="Google Shape;511;p21"/>
          <p:cNvCxnSpPr>
            <a:stCxn id="508" idx="3"/>
            <a:endCxn id="510" idx="1"/>
          </p:cNvCxnSpPr>
          <p:nvPr/>
        </p:nvCxnSpPr>
        <p:spPr>
          <a:xfrm>
            <a:off x="3903963" y="4338300"/>
            <a:ext cx="1078500" cy="0"/>
          </a:xfrm>
          <a:prstGeom prst="straightConnector1">
            <a:avLst/>
          </a:prstGeom>
          <a:noFill/>
          <a:ln w="9525" cap="flat" cmpd="sng">
            <a:solidFill>
              <a:schemeClr val="dk2"/>
            </a:solidFill>
            <a:prstDash val="solid"/>
            <a:round/>
            <a:headEnd type="none" w="med" len="med"/>
            <a:tailEnd type="triangle" w="med" len="med"/>
          </a:ln>
        </p:spPr>
      </p:cxnSp>
      <p:sp>
        <p:nvSpPr>
          <p:cNvPr id="512" name="Google Shape;512;p21"/>
          <p:cNvSpPr txBox="1"/>
          <p:nvPr/>
        </p:nvSpPr>
        <p:spPr>
          <a:xfrm>
            <a:off x="5323175" y="518250"/>
            <a:ext cx="3540600" cy="358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Poichè non si sa a priori quando il contatore raggiunge il valore target, non sapendo quando i record CDC vengono elaborati dall’applicazione Kafka Streams, è stato </a:t>
            </a:r>
            <a:r>
              <a:rPr lang="it" sz="1300" b="1">
                <a:solidFill>
                  <a:schemeClr val="lt2"/>
                </a:solidFill>
                <a:latin typeface="Dosis"/>
                <a:ea typeface="Dosis"/>
                <a:cs typeface="Dosis"/>
                <a:sym typeface="Dosis"/>
              </a:rPr>
              <a:t>introdotto un Punctuator</a:t>
            </a:r>
            <a:r>
              <a:rPr lang="it" sz="1300">
                <a:latin typeface="Dosis"/>
                <a:ea typeface="Dosis"/>
                <a:cs typeface="Dosis"/>
                <a:sym typeface="Dosis"/>
              </a:rPr>
              <a:t>, ovvero un componente responsabile di eseguire una </a:t>
            </a:r>
            <a:r>
              <a:rPr lang="it" sz="1300" b="1">
                <a:solidFill>
                  <a:schemeClr val="lt2"/>
                </a:solidFill>
                <a:latin typeface="Dosis"/>
                <a:ea typeface="Dosis"/>
                <a:cs typeface="Dosis"/>
                <a:sym typeface="Dosis"/>
              </a:rPr>
              <a:t>logica ad intervalli regolari, nel nostro caso</a:t>
            </a:r>
            <a:r>
              <a:rPr lang="it" sz="1300">
                <a:latin typeface="Dosis"/>
                <a:ea typeface="Dosis"/>
                <a:cs typeface="Dosis"/>
                <a:sym typeface="Dosis"/>
              </a:rPr>
              <a:t> </a:t>
            </a:r>
            <a:r>
              <a:rPr lang="it" sz="1300" b="1">
                <a:solidFill>
                  <a:schemeClr val="lt2"/>
                </a:solidFill>
                <a:latin typeface="Dosis"/>
                <a:ea typeface="Dosis"/>
                <a:cs typeface="Dosis"/>
                <a:sym typeface="Dosis"/>
              </a:rPr>
              <a:t>5 secondi</a:t>
            </a:r>
            <a:r>
              <a:rPr lang="it" sz="1300">
                <a:latin typeface="Dosis"/>
                <a:ea typeface="Dosis"/>
                <a:cs typeface="Dosis"/>
                <a:sym typeface="Dosis"/>
              </a:rPr>
              <a:t>.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La logica è la seguente:</a:t>
            </a:r>
            <a:br>
              <a:rPr lang="it" sz="1300">
                <a:latin typeface="Dosis"/>
                <a:ea typeface="Dosis"/>
                <a:cs typeface="Dosis"/>
                <a:sym typeface="Dosis"/>
              </a:rPr>
            </a:b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a:latin typeface="Dosis"/>
                <a:ea typeface="Dosis"/>
                <a:cs typeface="Dosis"/>
                <a:sym typeface="Dosis"/>
              </a:rPr>
              <a:t>ciclo su tutti i Transaction Event presenti nel relativo State Store</a:t>
            </a: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a:latin typeface="Dosis"/>
                <a:ea typeface="Dosis"/>
                <a:cs typeface="Dosis"/>
                <a:sym typeface="Dosis"/>
              </a:rPr>
              <a:t>ottengo il valore event_count target relativo alla chiave di quel particolare evento dallo State Store globale valorizzato all’inizio</a:t>
            </a: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a:latin typeface="Dosis"/>
                <a:ea typeface="Dosis"/>
                <a:cs typeface="Dosis"/>
                <a:sym typeface="Dosis"/>
              </a:rPr>
              <a:t>verifico se il counter ha già raggiunto il valore target e, in caso positivo, mando avanti tutti i Transaction Event completi</a:t>
            </a:r>
            <a:endParaRPr sz="1300">
              <a:latin typeface="Dosis"/>
              <a:ea typeface="Dosis"/>
              <a:cs typeface="Dosis"/>
              <a:sym typeface="Dosi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e 2">
            <a:extLst>
              <a:ext uri="{FF2B5EF4-FFF2-40B4-BE49-F238E27FC236}">
                <a16:creationId xmlns:a16="http://schemas.microsoft.com/office/drawing/2014/main" id="{2F4AE9D2-1B26-855D-28BC-B90AD9E8FAA2}"/>
              </a:ext>
            </a:extLst>
          </p:cNvPr>
          <p:cNvSpPr/>
          <p:nvPr/>
        </p:nvSpPr>
        <p:spPr>
          <a:xfrm>
            <a:off x="8633012" y="4615660"/>
            <a:ext cx="448235" cy="5278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Freccia a destra 3">
            <a:extLst>
              <a:ext uri="{FF2B5EF4-FFF2-40B4-BE49-F238E27FC236}">
                <a16:creationId xmlns:a16="http://schemas.microsoft.com/office/drawing/2014/main" id="{B4264412-A11C-BEDD-3313-3B8198FEBA2C}"/>
              </a:ext>
            </a:extLst>
          </p:cNvPr>
          <p:cNvSpPr/>
          <p:nvPr/>
        </p:nvSpPr>
        <p:spPr>
          <a:xfrm>
            <a:off x="3555422" y="2376487"/>
            <a:ext cx="2033155" cy="3905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D805F406-DA9E-E3F4-2F2B-6BFB1D43D3D4}"/>
              </a:ext>
            </a:extLst>
          </p:cNvPr>
          <p:cNvSpPr txBox="1"/>
          <p:nvPr/>
        </p:nvSpPr>
        <p:spPr>
          <a:xfrm>
            <a:off x="609600" y="3151909"/>
            <a:ext cx="2438400" cy="523220"/>
          </a:xfrm>
          <a:prstGeom prst="rect">
            <a:avLst/>
          </a:prstGeom>
          <a:noFill/>
        </p:spPr>
        <p:txBody>
          <a:bodyPr wrap="square" rtlCol="0">
            <a:spAutoFit/>
          </a:bodyPr>
          <a:lstStyle/>
          <a:p>
            <a:pPr algn="ctr"/>
            <a:r>
              <a:rPr lang="it-IT" dirty="0">
                <a:latin typeface="Dosis" pitchFamily="2" charset="0"/>
              </a:rPr>
              <a:t>Necessità di aggiornamenti da orari a giornalieri.</a:t>
            </a:r>
          </a:p>
        </p:txBody>
      </p:sp>
      <p:sp>
        <p:nvSpPr>
          <p:cNvPr id="6" name="Google Shape;501;p21">
            <a:extLst>
              <a:ext uri="{FF2B5EF4-FFF2-40B4-BE49-F238E27FC236}">
                <a16:creationId xmlns:a16="http://schemas.microsoft.com/office/drawing/2014/main" id="{7C8CE53F-1085-EC18-375A-8A1A55918DE9}"/>
              </a:ext>
            </a:extLst>
          </p:cNvPr>
          <p:cNvSpPr/>
          <p:nvPr/>
        </p:nvSpPr>
        <p:spPr>
          <a:xfrm>
            <a:off x="1075815" y="1059009"/>
            <a:ext cx="1508057" cy="932582"/>
          </a:xfrm>
          <a:prstGeom prst="flowChartMagneticDisk">
            <a:avLst/>
          </a:prstGeom>
          <a:solidFill>
            <a:srgbClr val="A1245A"/>
          </a:solidFill>
          <a:ln w="31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lt1"/>
                </a:solidFill>
                <a:latin typeface="Dosis"/>
                <a:ea typeface="Dosis"/>
                <a:cs typeface="Dosis"/>
                <a:sym typeface="Dosis"/>
              </a:rPr>
              <a:t>Magazzino</a:t>
            </a:r>
            <a:endParaRPr sz="1000" dirty="0">
              <a:solidFill>
                <a:schemeClr val="lt1"/>
              </a:solidFill>
              <a:latin typeface="Dosis"/>
              <a:ea typeface="Dosis"/>
              <a:cs typeface="Dosis"/>
              <a:sym typeface="Dosis"/>
            </a:endParaRPr>
          </a:p>
        </p:txBody>
      </p:sp>
      <p:sp>
        <p:nvSpPr>
          <p:cNvPr id="7" name="Cubo 6">
            <a:extLst>
              <a:ext uri="{FF2B5EF4-FFF2-40B4-BE49-F238E27FC236}">
                <a16:creationId xmlns:a16="http://schemas.microsoft.com/office/drawing/2014/main" id="{364A0377-93EB-9D23-3EC3-225A89BD2384}"/>
              </a:ext>
            </a:extLst>
          </p:cNvPr>
          <p:cNvSpPr/>
          <p:nvPr/>
        </p:nvSpPr>
        <p:spPr>
          <a:xfrm>
            <a:off x="6560130" y="768929"/>
            <a:ext cx="1773382" cy="1512741"/>
          </a:xfrm>
          <a:prstGeom prst="cube">
            <a:avLst/>
          </a:prstGeom>
          <a:solidFill>
            <a:srgbClr val="A1245A"/>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Dosis" pitchFamily="2" charset="0"/>
              </a:rPr>
              <a:t>Just In Time</a:t>
            </a:r>
          </a:p>
          <a:p>
            <a:pPr algn="ctr"/>
            <a:r>
              <a:rPr lang="it-IT" dirty="0">
                <a:latin typeface="Dosis" pitchFamily="2" charset="0"/>
              </a:rPr>
              <a:t>(JIT)</a:t>
            </a:r>
          </a:p>
        </p:txBody>
      </p:sp>
      <p:sp>
        <p:nvSpPr>
          <p:cNvPr id="8" name="CasellaDiTesto 7">
            <a:extLst>
              <a:ext uri="{FF2B5EF4-FFF2-40B4-BE49-F238E27FC236}">
                <a16:creationId xmlns:a16="http://schemas.microsoft.com/office/drawing/2014/main" id="{2E864009-311B-4C28-863B-86A90C722070}"/>
              </a:ext>
            </a:extLst>
          </p:cNvPr>
          <p:cNvSpPr txBox="1"/>
          <p:nvPr/>
        </p:nvSpPr>
        <p:spPr>
          <a:xfrm>
            <a:off x="6227621" y="3151909"/>
            <a:ext cx="2438400" cy="523220"/>
          </a:xfrm>
          <a:prstGeom prst="rect">
            <a:avLst/>
          </a:prstGeom>
          <a:noFill/>
        </p:spPr>
        <p:txBody>
          <a:bodyPr wrap="square" rtlCol="0">
            <a:spAutoFit/>
          </a:bodyPr>
          <a:lstStyle/>
          <a:p>
            <a:pPr algn="ctr"/>
            <a:r>
              <a:rPr lang="it-IT" dirty="0">
                <a:latin typeface="Dosis" pitchFamily="2" charset="0"/>
              </a:rPr>
              <a:t>Necessità di aggiornamenti quasi real-time.</a:t>
            </a:r>
          </a:p>
        </p:txBody>
      </p:sp>
    </p:spTree>
    <p:extLst>
      <p:ext uri="{BB962C8B-B14F-4D97-AF65-F5344CB8AC3E}">
        <p14:creationId xmlns:p14="http://schemas.microsoft.com/office/powerpoint/2010/main" val="787995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1000" fill="hold"/>
                                        <p:tgtEl>
                                          <p:spTgt spid="7"/>
                                        </p:tgtEl>
                                        <p:attrNameLst>
                                          <p:attrName>ppt_w</p:attrName>
                                        </p:attrNameLst>
                                      </p:cBhvr>
                                      <p:tavLst>
                                        <p:tav tm="0">
                                          <p:val>
                                            <p:strVal val="#ppt_w*0.70"/>
                                          </p:val>
                                        </p:tav>
                                        <p:tav tm="100000">
                                          <p:val>
                                            <p:strVal val="#ppt_w"/>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animEffect transition="in" filter="fade">
                                      <p:cBhvr>
                                        <p:cTn id="14" dur="1000"/>
                                        <p:tgtEl>
                                          <p:spTgt spid="7"/>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strVal val="#ppt_w*0.70"/>
                                          </p:val>
                                        </p:tav>
                                        <p:tav tm="100000">
                                          <p:val>
                                            <p:strVal val="#ppt_w"/>
                                          </p:val>
                                        </p:tav>
                                      </p:tavLst>
                                    </p:anim>
                                    <p:anim calcmode="lin" valueType="num">
                                      <p:cBhvr>
                                        <p:cTn id="18" dur="1000" fill="hold"/>
                                        <p:tgtEl>
                                          <p:spTgt spid="8"/>
                                        </p:tgtEl>
                                        <p:attrNameLst>
                                          <p:attrName>ppt_h</p:attrName>
                                        </p:attrNameLst>
                                      </p:cBhvr>
                                      <p:tavLst>
                                        <p:tav tm="0">
                                          <p:val>
                                            <p:strVal val="#ppt_h"/>
                                          </p:val>
                                        </p:tav>
                                        <p:tav tm="100000">
                                          <p:val>
                                            <p:strVal val="#ppt_h"/>
                                          </p:val>
                                        </p:tav>
                                      </p:tavLst>
                                    </p:anim>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516"/>
        <p:cNvGrpSpPr/>
        <p:nvPr/>
      </p:nvGrpSpPr>
      <p:grpSpPr>
        <a:xfrm>
          <a:off x="0" y="0"/>
          <a:ext cx="0" cy="0"/>
          <a:chOff x="0" y="0"/>
          <a:chExt cx="0" cy="0"/>
        </a:xfrm>
      </p:grpSpPr>
      <p:sp>
        <p:nvSpPr>
          <p:cNvPr id="517" name="Google Shape;517;p22"/>
          <p:cNvSpPr/>
          <p:nvPr/>
        </p:nvSpPr>
        <p:spPr>
          <a:xfrm>
            <a:off x="4496650" y="1211850"/>
            <a:ext cx="4214100" cy="901200"/>
          </a:xfrm>
          <a:prstGeom prst="roundRect">
            <a:avLst>
              <a:gd name="adj" fmla="val 332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2"/>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Filter</a:t>
            </a:r>
            <a:endParaRPr sz="1800">
              <a:solidFill>
                <a:srgbClr val="A1245A"/>
              </a:solidFill>
              <a:latin typeface="Dosis"/>
              <a:ea typeface="Dosis"/>
              <a:cs typeface="Dosis"/>
              <a:sym typeface="Dosis"/>
            </a:endParaRPr>
          </a:p>
        </p:txBody>
      </p:sp>
      <p:sp>
        <p:nvSpPr>
          <p:cNvPr id="519" name="Google Shape;519;p22"/>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520" name="Google Shape;520;p22"/>
          <p:cNvSpPr/>
          <p:nvPr/>
        </p:nvSpPr>
        <p:spPr>
          <a:xfrm>
            <a:off x="422075" y="1290750"/>
            <a:ext cx="1330500" cy="733200"/>
          </a:xfrm>
          <a:prstGeom prst="roundRect">
            <a:avLst>
              <a:gd name="adj" fmla="val 16667"/>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Punctuator</a:t>
            </a:r>
            <a:endParaRPr>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(ogni n secondi)</a:t>
            </a:r>
            <a:endParaRPr sz="1000">
              <a:solidFill>
                <a:schemeClr val="lt1"/>
              </a:solidFill>
              <a:latin typeface="Dosis"/>
              <a:ea typeface="Dosis"/>
              <a:cs typeface="Dosis"/>
              <a:sym typeface="Dosis"/>
            </a:endParaRPr>
          </a:p>
        </p:txBody>
      </p:sp>
      <p:sp>
        <p:nvSpPr>
          <p:cNvPr id="521" name="Google Shape;521;p22"/>
          <p:cNvSpPr/>
          <p:nvPr/>
        </p:nvSpPr>
        <p:spPr>
          <a:xfrm>
            <a:off x="2075588" y="1504950"/>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 </a:t>
            </a:r>
            <a:r>
              <a:rPr lang="it" sz="1000">
                <a:solidFill>
                  <a:schemeClr val="lt1"/>
                </a:solidFill>
                <a:latin typeface="Dosis"/>
                <a:ea typeface="Dosis"/>
                <a:cs typeface="Dosis"/>
                <a:sym typeface="Dosis"/>
              </a:rPr>
              <a:t>[transaction event]</a:t>
            </a:r>
            <a:endParaRPr sz="1000">
              <a:solidFill>
                <a:schemeClr val="lt1"/>
              </a:solidFill>
              <a:latin typeface="Dosis"/>
              <a:ea typeface="Dosis"/>
              <a:cs typeface="Dosis"/>
              <a:sym typeface="Dosis"/>
            </a:endParaRPr>
          </a:p>
        </p:txBody>
      </p:sp>
      <p:cxnSp>
        <p:nvCxnSpPr>
          <p:cNvPr id="522" name="Google Shape;522;p22"/>
          <p:cNvCxnSpPr>
            <a:stCxn id="520" idx="3"/>
            <a:endCxn id="521" idx="1"/>
          </p:cNvCxnSpPr>
          <p:nvPr/>
        </p:nvCxnSpPr>
        <p:spPr>
          <a:xfrm>
            <a:off x="1752575" y="1657350"/>
            <a:ext cx="323100" cy="0"/>
          </a:xfrm>
          <a:prstGeom prst="straightConnector1">
            <a:avLst/>
          </a:prstGeom>
          <a:noFill/>
          <a:ln w="9525" cap="flat" cmpd="sng">
            <a:solidFill>
              <a:schemeClr val="dk2"/>
            </a:solidFill>
            <a:prstDash val="solid"/>
            <a:round/>
            <a:headEnd type="none" w="med" len="med"/>
            <a:tailEnd type="triangle" w="med" len="med"/>
          </a:ln>
        </p:spPr>
      </p:cxnSp>
      <p:sp>
        <p:nvSpPr>
          <p:cNvPr id="523" name="Google Shape;523;p22"/>
          <p:cNvSpPr/>
          <p:nvPr/>
        </p:nvSpPr>
        <p:spPr>
          <a:xfrm>
            <a:off x="1840100" y="180975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cxnSp>
        <p:nvCxnSpPr>
          <p:cNvPr id="524" name="Google Shape;524;p22"/>
          <p:cNvCxnSpPr>
            <a:stCxn id="521" idx="3"/>
            <a:endCxn id="525" idx="1"/>
          </p:cNvCxnSpPr>
          <p:nvPr/>
        </p:nvCxnSpPr>
        <p:spPr>
          <a:xfrm>
            <a:off x="4412588" y="1657350"/>
            <a:ext cx="497100" cy="0"/>
          </a:xfrm>
          <a:prstGeom prst="straightConnector1">
            <a:avLst/>
          </a:prstGeom>
          <a:noFill/>
          <a:ln w="9525" cap="flat" cmpd="sng">
            <a:solidFill>
              <a:schemeClr val="dk2"/>
            </a:solidFill>
            <a:prstDash val="solid"/>
            <a:round/>
            <a:headEnd type="none" w="med" len="med"/>
            <a:tailEnd type="triangle" w="med" len="med"/>
          </a:ln>
        </p:spPr>
      </p:cxnSp>
      <p:sp>
        <p:nvSpPr>
          <p:cNvPr id="525" name="Google Shape;525;p22"/>
          <p:cNvSpPr/>
          <p:nvPr/>
        </p:nvSpPr>
        <p:spPr>
          <a:xfrm>
            <a:off x="4909700" y="1368600"/>
            <a:ext cx="834900" cy="577500"/>
          </a:xfrm>
          <a:prstGeom prst="roundRect">
            <a:avLst>
              <a:gd name="adj" fmla="val 16667"/>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Filter</a:t>
            </a:r>
            <a:endParaRPr sz="1000">
              <a:solidFill>
                <a:schemeClr val="lt1"/>
              </a:solidFill>
              <a:latin typeface="Dosis"/>
              <a:ea typeface="Dosis"/>
              <a:cs typeface="Dosis"/>
              <a:sym typeface="Dosis"/>
            </a:endParaRPr>
          </a:p>
        </p:txBody>
      </p:sp>
      <p:sp>
        <p:nvSpPr>
          <p:cNvPr id="526" name="Google Shape;526;p22"/>
          <p:cNvSpPr/>
          <p:nvPr/>
        </p:nvSpPr>
        <p:spPr>
          <a:xfrm>
            <a:off x="6205413" y="1504950"/>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 </a:t>
            </a:r>
            <a:r>
              <a:rPr lang="it" sz="1000">
                <a:solidFill>
                  <a:schemeClr val="lt1"/>
                </a:solidFill>
                <a:latin typeface="Dosis"/>
                <a:ea typeface="Dosis"/>
                <a:cs typeface="Dosis"/>
                <a:sym typeface="Dosis"/>
              </a:rPr>
              <a:t>[filtered event]</a:t>
            </a:r>
            <a:endParaRPr sz="1000">
              <a:solidFill>
                <a:schemeClr val="lt1"/>
              </a:solidFill>
              <a:latin typeface="Dosis"/>
              <a:ea typeface="Dosis"/>
              <a:cs typeface="Dosis"/>
              <a:sym typeface="Dosis"/>
            </a:endParaRPr>
          </a:p>
        </p:txBody>
      </p:sp>
      <p:cxnSp>
        <p:nvCxnSpPr>
          <p:cNvPr id="527" name="Google Shape;527;p22"/>
          <p:cNvCxnSpPr>
            <a:stCxn id="525" idx="3"/>
            <a:endCxn id="526" idx="1"/>
          </p:cNvCxnSpPr>
          <p:nvPr/>
        </p:nvCxnSpPr>
        <p:spPr>
          <a:xfrm>
            <a:off x="5744600" y="1657350"/>
            <a:ext cx="460800" cy="0"/>
          </a:xfrm>
          <a:prstGeom prst="straightConnector1">
            <a:avLst/>
          </a:prstGeom>
          <a:noFill/>
          <a:ln w="9525" cap="flat" cmpd="sng">
            <a:solidFill>
              <a:schemeClr val="dk2"/>
            </a:solidFill>
            <a:prstDash val="solid"/>
            <a:round/>
            <a:headEnd type="none" w="med" len="med"/>
            <a:tailEnd type="triangle" w="med" len="med"/>
          </a:ln>
        </p:spPr>
      </p:cxnSp>
      <p:sp>
        <p:nvSpPr>
          <p:cNvPr id="528" name="Google Shape;528;p22"/>
          <p:cNvSpPr/>
          <p:nvPr/>
        </p:nvSpPr>
        <p:spPr>
          <a:xfrm>
            <a:off x="6006200" y="1809750"/>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 filtered</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 filtered</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 filtered</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sp>
        <p:nvSpPr>
          <p:cNvPr id="529" name="Google Shape;529;p22"/>
          <p:cNvSpPr/>
          <p:nvPr/>
        </p:nvSpPr>
        <p:spPr>
          <a:xfrm>
            <a:off x="4572000" y="467400"/>
            <a:ext cx="1583100" cy="901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Contiene la logica per capire quale operazione è davvero avvenuta su sistema sorgente</a:t>
            </a:r>
            <a:endParaRPr sz="1200">
              <a:latin typeface="Dosis"/>
              <a:ea typeface="Dosis"/>
              <a:cs typeface="Dosis"/>
              <a:sym typeface="Dosis"/>
            </a:endParaRPr>
          </a:p>
        </p:txBody>
      </p:sp>
      <p:sp>
        <p:nvSpPr>
          <p:cNvPr id="530" name="Google Shape;530;p22"/>
          <p:cNvSpPr txBox="1"/>
          <p:nvPr/>
        </p:nvSpPr>
        <p:spPr>
          <a:xfrm>
            <a:off x="433200" y="3111600"/>
            <a:ext cx="82776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Dosis"/>
                <a:ea typeface="Dosis"/>
                <a:cs typeface="Dosis"/>
                <a:sym typeface="Dosis"/>
              </a:rPr>
              <a:t>A questo punto gli eventi presenti sullo Stream Transaction Event contengono tutti i record CDC della transazione avvenuta su SGA, a prescindere dalla tabella in cui è avvenuta la modifica. </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É </a:t>
            </a:r>
            <a:r>
              <a:rPr lang="it" sz="1200" b="1">
                <a:solidFill>
                  <a:schemeClr val="lt2"/>
                </a:solidFill>
                <a:latin typeface="Dosis"/>
                <a:ea typeface="Dosis"/>
                <a:cs typeface="Dosis"/>
                <a:sym typeface="Dosis"/>
              </a:rPr>
              <a:t>necessario dunque filtrare tali eventi</a:t>
            </a:r>
            <a:r>
              <a:rPr lang="it" sz="1200">
                <a:latin typeface="Dosis"/>
                <a:ea typeface="Dosis"/>
                <a:cs typeface="Dosis"/>
                <a:sym typeface="Dosis"/>
              </a:rPr>
              <a:t>, questo perchè </a:t>
            </a:r>
            <a:r>
              <a:rPr lang="it" sz="1200" b="1">
                <a:solidFill>
                  <a:schemeClr val="lt2"/>
                </a:solidFill>
                <a:latin typeface="Dosis"/>
                <a:ea typeface="Dosis"/>
                <a:cs typeface="Dosis"/>
                <a:sym typeface="Dosis"/>
              </a:rPr>
              <a:t>SGA ha un comportamento anomalo nella gestione dei dati</a:t>
            </a:r>
            <a:r>
              <a:rPr lang="it" sz="1200">
                <a:latin typeface="Dosis"/>
                <a:ea typeface="Dosis"/>
                <a:cs typeface="Dosis"/>
                <a:sym typeface="Dosis"/>
              </a:rPr>
              <a:t>. Ad esempio, in seguito all’inserimento di tre Note su un Ritiro, il record della tabella di testata del Ritiro viene cancellato e riscritto tre volte senza subire modifiche, una per ciascuna nota creata. Verranno dunque generati sei record CDC per la tabella di testata, quando a livello concettuale non è avvenuta nessuna modifica sul dato di testata. </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b="1">
                <a:solidFill>
                  <a:schemeClr val="lt2"/>
                </a:solidFill>
                <a:latin typeface="Dosis"/>
                <a:ea typeface="Dosis"/>
                <a:cs typeface="Dosis"/>
                <a:sym typeface="Dosis"/>
              </a:rPr>
              <a:t>Il componente applicativo di filtro contiene la logica per gestire queste casistiche, eliminando i record CDC “inutili” e modificando l’operazione da segnalare all’evento di dominio finale.</a:t>
            </a:r>
            <a:endParaRPr sz="1200" b="1">
              <a:solidFill>
                <a:schemeClr val="lt2"/>
              </a:solidFill>
              <a:latin typeface="Dosis"/>
              <a:ea typeface="Dosis"/>
              <a:cs typeface="Dosis"/>
              <a:sym typeface="Dosi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534"/>
        <p:cNvGrpSpPr/>
        <p:nvPr/>
      </p:nvGrpSpPr>
      <p:grpSpPr>
        <a:xfrm>
          <a:off x="0" y="0"/>
          <a:ext cx="0" cy="0"/>
          <a:chOff x="0" y="0"/>
          <a:chExt cx="0" cy="0"/>
        </a:xfrm>
      </p:grpSpPr>
      <p:sp>
        <p:nvSpPr>
          <p:cNvPr id="535" name="Google Shape;535;p23"/>
          <p:cNvSpPr/>
          <p:nvPr/>
        </p:nvSpPr>
        <p:spPr>
          <a:xfrm>
            <a:off x="3590725" y="1056225"/>
            <a:ext cx="4214100" cy="901200"/>
          </a:xfrm>
          <a:prstGeom prst="roundRect">
            <a:avLst>
              <a:gd name="adj" fmla="val 332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3"/>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Mapper</a:t>
            </a:r>
            <a:endParaRPr sz="1800">
              <a:solidFill>
                <a:srgbClr val="A1245A"/>
              </a:solidFill>
              <a:latin typeface="Dosis"/>
              <a:ea typeface="Dosis"/>
              <a:cs typeface="Dosis"/>
              <a:sym typeface="Dosis"/>
            </a:endParaRPr>
          </a:p>
        </p:txBody>
      </p:sp>
      <p:sp>
        <p:nvSpPr>
          <p:cNvPr id="537" name="Google Shape;537;p23"/>
          <p:cNvSpPr txBox="1">
            <a:spLocks noGrp="1"/>
          </p:cNvSpPr>
          <p:nvPr>
            <p:ph type="title"/>
          </p:nvPr>
        </p:nvSpPr>
        <p:spPr>
          <a:xfrm>
            <a:off x="337750" y="293450"/>
            <a:ext cx="354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Kafka Streams</a:t>
            </a:r>
            <a:endParaRPr/>
          </a:p>
        </p:txBody>
      </p:sp>
      <p:sp>
        <p:nvSpPr>
          <p:cNvPr id="538" name="Google Shape;538;p23"/>
          <p:cNvSpPr/>
          <p:nvPr/>
        </p:nvSpPr>
        <p:spPr>
          <a:xfrm>
            <a:off x="704238" y="13544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 </a:t>
            </a:r>
            <a:r>
              <a:rPr lang="it" sz="1000">
                <a:solidFill>
                  <a:schemeClr val="lt1"/>
                </a:solidFill>
                <a:latin typeface="Dosis"/>
                <a:ea typeface="Dosis"/>
                <a:cs typeface="Dosis"/>
                <a:sym typeface="Dosis"/>
              </a:rPr>
              <a:t>[filtered event]</a:t>
            </a:r>
            <a:endParaRPr sz="1000">
              <a:solidFill>
                <a:schemeClr val="lt1"/>
              </a:solidFill>
              <a:latin typeface="Dosis"/>
              <a:ea typeface="Dosis"/>
              <a:cs typeface="Dosis"/>
              <a:sym typeface="Dosis"/>
            </a:endParaRPr>
          </a:p>
        </p:txBody>
      </p:sp>
      <p:sp>
        <p:nvSpPr>
          <p:cNvPr id="539" name="Google Shape;539;p23"/>
          <p:cNvSpPr/>
          <p:nvPr/>
        </p:nvSpPr>
        <p:spPr>
          <a:xfrm>
            <a:off x="505025" y="1659225"/>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tabella1: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tabella2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	tabellaN: cdc records</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sp>
        <p:nvSpPr>
          <p:cNvPr id="540" name="Google Shape;540;p23"/>
          <p:cNvSpPr/>
          <p:nvPr/>
        </p:nvSpPr>
        <p:spPr>
          <a:xfrm>
            <a:off x="3750800" y="1218075"/>
            <a:ext cx="834900" cy="577500"/>
          </a:xfrm>
          <a:prstGeom prst="roundRect">
            <a:avLst>
              <a:gd name="adj" fmla="val 16667"/>
            </a:avLst>
          </a:prstGeom>
          <a:solidFill>
            <a:schemeClr val="accent2"/>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Mapper</a:t>
            </a:r>
            <a:endParaRPr sz="1000">
              <a:solidFill>
                <a:schemeClr val="lt1"/>
              </a:solidFill>
              <a:latin typeface="Dosis"/>
              <a:ea typeface="Dosis"/>
              <a:cs typeface="Dosis"/>
              <a:sym typeface="Dosis"/>
            </a:endParaRPr>
          </a:p>
        </p:txBody>
      </p:sp>
      <p:sp>
        <p:nvSpPr>
          <p:cNvPr id="541" name="Google Shape;541;p23"/>
          <p:cNvSpPr/>
          <p:nvPr/>
        </p:nvSpPr>
        <p:spPr>
          <a:xfrm>
            <a:off x="5046513" y="1354425"/>
            <a:ext cx="2337000" cy="304800"/>
          </a:xfrm>
          <a:prstGeom prst="roundRect">
            <a:avLst>
              <a:gd name="adj" fmla="val 16667"/>
            </a:avLst>
          </a:prstGeom>
          <a:solidFill>
            <a:schemeClr val="accent2"/>
          </a:solid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a:solidFill>
                  <a:schemeClr val="lt1"/>
                </a:solidFill>
                <a:latin typeface="Dosis"/>
                <a:ea typeface="Dosis"/>
                <a:cs typeface="Dosis"/>
                <a:sym typeface="Dosis"/>
              </a:rPr>
              <a:t>KStream </a:t>
            </a:r>
            <a:r>
              <a:rPr lang="it" sz="1000">
                <a:solidFill>
                  <a:schemeClr val="lt1"/>
                </a:solidFill>
                <a:latin typeface="Dosis"/>
                <a:ea typeface="Dosis"/>
                <a:cs typeface="Dosis"/>
                <a:sym typeface="Dosis"/>
              </a:rPr>
              <a:t>[domain event]</a:t>
            </a:r>
            <a:endParaRPr sz="1000">
              <a:solidFill>
                <a:schemeClr val="lt1"/>
              </a:solidFill>
              <a:latin typeface="Dosis"/>
              <a:ea typeface="Dosis"/>
              <a:cs typeface="Dosis"/>
              <a:sym typeface="Dosis"/>
            </a:endParaRPr>
          </a:p>
        </p:txBody>
      </p:sp>
      <p:cxnSp>
        <p:nvCxnSpPr>
          <p:cNvPr id="542" name="Google Shape;542;p23"/>
          <p:cNvCxnSpPr>
            <a:stCxn id="540" idx="3"/>
            <a:endCxn id="541" idx="1"/>
          </p:cNvCxnSpPr>
          <p:nvPr/>
        </p:nvCxnSpPr>
        <p:spPr>
          <a:xfrm>
            <a:off x="4585700" y="1506825"/>
            <a:ext cx="460800" cy="0"/>
          </a:xfrm>
          <a:prstGeom prst="straightConnector1">
            <a:avLst/>
          </a:prstGeom>
          <a:noFill/>
          <a:ln w="9525" cap="flat" cmpd="sng">
            <a:solidFill>
              <a:schemeClr val="dk2"/>
            </a:solidFill>
            <a:prstDash val="solid"/>
            <a:round/>
            <a:headEnd type="none" w="med" len="med"/>
            <a:tailEnd type="triangle" w="med" len="med"/>
          </a:ln>
        </p:spPr>
      </p:cxnSp>
      <p:cxnSp>
        <p:nvCxnSpPr>
          <p:cNvPr id="543" name="Google Shape;543;p23"/>
          <p:cNvCxnSpPr>
            <a:stCxn id="538" idx="3"/>
            <a:endCxn id="540" idx="1"/>
          </p:cNvCxnSpPr>
          <p:nvPr/>
        </p:nvCxnSpPr>
        <p:spPr>
          <a:xfrm>
            <a:off x="3041238" y="1506825"/>
            <a:ext cx="709500" cy="0"/>
          </a:xfrm>
          <a:prstGeom prst="straightConnector1">
            <a:avLst/>
          </a:prstGeom>
          <a:noFill/>
          <a:ln w="9525" cap="flat" cmpd="sng">
            <a:solidFill>
              <a:schemeClr val="dk2"/>
            </a:solidFill>
            <a:prstDash val="solid"/>
            <a:round/>
            <a:headEnd type="none" w="med" len="med"/>
            <a:tailEnd type="triangle" w="med" len="med"/>
          </a:ln>
        </p:spPr>
      </p:cxnSp>
      <p:sp>
        <p:nvSpPr>
          <p:cNvPr id="544" name="Google Shape;544;p23"/>
          <p:cNvSpPr/>
          <p:nvPr/>
        </p:nvSpPr>
        <p:spPr>
          <a:xfrm>
            <a:off x="4811025" y="96225"/>
            <a:ext cx="2808000" cy="1258200"/>
          </a:xfrm>
          <a:prstGeom prst="rect">
            <a:avLst/>
          </a:prstGeom>
          <a:solidFill>
            <a:srgbClr val="FFF2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200">
                <a:latin typeface="Dosis"/>
                <a:ea typeface="Dosis"/>
                <a:cs typeface="Dosis"/>
                <a:sym typeface="Dosis"/>
              </a:rPr>
              <a:t>Key: </a:t>
            </a:r>
            <a:r>
              <a:rPr lang="it" sz="1200" b="1">
                <a:latin typeface="Dosis"/>
                <a:ea typeface="Dosis"/>
                <a:cs typeface="Dosis"/>
                <a:sym typeface="Dosis"/>
              </a:rPr>
              <a:t>Country + IdTransaction + DomainKey</a:t>
            </a:r>
            <a:endParaRPr sz="1200" b="1">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Value: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oggetto complesso generato a partire dai singoli record filtrati di ciascuna tabella </a:t>
            </a: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a:t>
            </a:r>
            <a:endParaRPr sz="1200">
              <a:latin typeface="Dosis"/>
              <a:ea typeface="Dosis"/>
              <a:cs typeface="Dosis"/>
              <a:sym typeface="Dosis"/>
            </a:endParaRPr>
          </a:p>
        </p:txBody>
      </p:sp>
      <p:sp>
        <p:nvSpPr>
          <p:cNvPr id="545" name="Google Shape;545;p23"/>
          <p:cNvSpPr/>
          <p:nvPr/>
        </p:nvSpPr>
        <p:spPr>
          <a:xfrm>
            <a:off x="4703625" y="2641425"/>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Dominio</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IdTransaction + DomainKey]</a:t>
            </a:r>
            <a:endParaRPr sz="1000">
              <a:solidFill>
                <a:schemeClr val="lt1"/>
              </a:solidFill>
              <a:latin typeface="Dosis"/>
              <a:ea typeface="Dosis"/>
              <a:cs typeface="Dosis"/>
              <a:sym typeface="Dosis"/>
            </a:endParaRPr>
          </a:p>
        </p:txBody>
      </p:sp>
      <p:cxnSp>
        <p:nvCxnSpPr>
          <p:cNvPr id="546" name="Google Shape;546;p23"/>
          <p:cNvCxnSpPr>
            <a:stCxn id="541" idx="2"/>
            <a:endCxn id="545" idx="0"/>
          </p:cNvCxnSpPr>
          <p:nvPr/>
        </p:nvCxnSpPr>
        <p:spPr>
          <a:xfrm>
            <a:off x="6215013" y="1659225"/>
            <a:ext cx="0" cy="982200"/>
          </a:xfrm>
          <a:prstGeom prst="straightConnector1">
            <a:avLst/>
          </a:prstGeom>
          <a:noFill/>
          <a:ln w="9525" cap="flat" cmpd="sng">
            <a:solidFill>
              <a:schemeClr val="dk2"/>
            </a:solidFill>
            <a:prstDash val="solid"/>
            <a:round/>
            <a:headEnd type="none" w="med" len="med"/>
            <a:tailEnd type="triangle" w="med" len="med"/>
          </a:ln>
        </p:spPr>
      </p:cxnSp>
      <p:sp>
        <p:nvSpPr>
          <p:cNvPr id="547" name="Google Shape;547;p23"/>
          <p:cNvSpPr txBox="1"/>
          <p:nvPr/>
        </p:nvSpPr>
        <p:spPr>
          <a:xfrm>
            <a:off x="418225" y="3069825"/>
            <a:ext cx="50847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latin typeface="Dosis"/>
                <a:ea typeface="Dosis"/>
                <a:cs typeface="Dosis"/>
                <a:sym typeface="Dosis"/>
              </a:rPr>
              <a:t>L’ultima operazione svolta dalle applicazioni Kafka Streams è quella di mapping.</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b="1">
                <a:solidFill>
                  <a:schemeClr val="lt2"/>
                </a:solidFill>
                <a:latin typeface="Dosis"/>
                <a:ea typeface="Dosis"/>
                <a:cs typeface="Dosis"/>
                <a:sym typeface="Dosis"/>
              </a:rPr>
              <a:t>Il componente Mapper contiene la logica per passare dall’oggetto Transaction Event</a:t>
            </a:r>
            <a:r>
              <a:rPr lang="it" sz="1200">
                <a:latin typeface="Dosis"/>
                <a:ea typeface="Dosis"/>
                <a:cs typeface="Dosis"/>
                <a:sym typeface="Dosis"/>
              </a:rPr>
              <a:t>, con i record suddivisi in liste, ciascuna legata ad una tabella del sistema sorgente, </a:t>
            </a:r>
            <a:r>
              <a:rPr lang="it" sz="1200" b="1">
                <a:solidFill>
                  <a:schemeClr val="lt2"/>
                </a:solidFill>
                <a:latin typeface="Dosis"/>
                <a:ea typeface="Dosis"/>
                <a:cs typeface="Dosis"/>
                <a:sym typeface="Dosis"/>
              </a:rPr>
              <a:t>allo schema dell’evento di dominio</a:t>
            </a:r>
            <a:r>
              <a:rPr lang="it" sz="1200">
                <a:latin typeface="Dosis"/>
                <a:ea typeface="Dosis"/>
                <a:cs typeface="Dosis"/>
                <a:sym typeface="Dosis"/>
              </a:rPr>
              <a:t>, ovvero un JSON strutturato su più livelli, dove le tabelle in relazione 1:N con la testata costituiscono attributi di tipo array.</a:t>
            </a:r>
            <a:endParaRPr sz="1200">
              <a:latin typeface="Dosis"/>
              <a:ea typeface="Dosis"/>
              <a:cs typeface="Dosis"/>
              <a:sym typeface="Dosis"/>
            </a:endParaRPr>
          </a:p>
          <a:p>
            <a:pPr marL="0" lvl="0" indent="0" algn="l" rtl="0">
              <a:spcBef>
                <a:spcPts val="0"/>
              </a:spcBef>
              <a:spcAft>
                <a:spcPts val="0"/>
              </a:spcAft>
              <a:buNone/>
            </a:pPr>
            <a:endParaRPr sz="1200">
              <a:latin typeface="Dosis"/>
              <a:ea typeface="Dosis"/>
              <a:cs typeface="Dosis"/>
              <a:sym typeface="Dosis"/>
            </a:endParaRPr>
          </a:p>
          <a:p>
            <a:pPr marL="0" lvl="0" indent="0" algn="l" rtl="0">
              <a:spcBef>
                <a:spcPts val="0"/>
              </a:spcBef>
              <a:spcAft>
                <a:spcPts val="0"/>
              </a:spcAft>
              <a:buNone/>
            </a:pPr>
            <a:r>
              <a:rPr lang="it" sz="1200">
                <a:latin typeface="Dosis"/>
                <a:ea typeface="Dosis"/>
                <a:cs typeface="Dosis"/>
                <a:sym typeface="Dosis"/>
              </a:rPr>
              <a:t>Vengono inoltre valorizzati al suo interno tutti i </a:t>
            </a:r>
            <a:r>
              <a:rPr lang="it" sz="1200" b="1">
                <a:solidFill>
                  <a:schemeClr val="lt2"/>
                </a:solidFill>
                <a:latin typeface="Dosis"/>
                <a:ea typeface="Dosis"/>
                <a:cs typeface="Dosis"/>
                <a:sym typeface="Dosis"/>
              </a:rPr>
              <a:t>metadati necessari alla corretta gestione della scrittura sul sistema target</a:t>
            </a:r>
            <a:r>
              <a:rPr lang="it" sz="1200">
                <a:latin typeface="Dosis"/>
                <a:ea typeface="Dosis"/>
                <a:cs typeface="Dosis"/>
                <a:sym typeface="Dosis"/>
              </a:rPr>
              <a:t>, come ad esempio la </a:t>
            </a:r>
            <a:r>
              <a:rPr lang="it" sz="1200" b="1">
                <a:solidFill>
                  <a:schemeClr val="lt2"/>
                </a:solidFill>
                <a:latin typeface="Dosis"/>
                <a:ea typeface="Dosis"/>
                <a:cs typeface="Dosis"/>
                <a:sym typeface="Dosis"/>
              </a:rPr>
              <a:t>Revision</a:t>
            </a:r>
            <a:r>
              <a:rPr lang="it" sz="1200">
                <a:latin typeface="Dosis"/>
                <a:ea typeface="Dosis"/>
                <a:cs typeface="Dosis"/>
                <a:sym typeface="Dosis"/>
              </a:rPr>
              <a:t>, ovvero il timestamp di elaborazione della transazione da parte di Debezium.</a:t>
            </a:r>
            <a:endParaRPr sz="1200">
              <a:latin typeface="Dosis"/>
              <a:ea typeface="Dosis"/>
              <a:cs typeface="Dosis"/>
              <a:sym typeface="Dosis"/>
            </a:endParaRPr>
          </a:p>
        </p:txBody>
      </p:sp>
      <p:pic>
        <p:nvPicPr>
          <p:cNvPr id="548" name="Google Shape;548;p23"/>
          <p:cNvPicPr preferRelativeResize="0"/>
          <p:nvPr/>
        </p:nvPicPr>
        <p:blipFill>
          <a:blip r:embed="rId3">
            <a:alphaModFix/>
          </a:blip>
          <a:stretch>
            <a:fillRect/>
          </a:stretch>
        </p:blipFill>
        <p:spPr>
          <a:xfrm>
            <a:off x="5797600" y="3156525"/>
            <a:ext cx="2190818" cy="1830375"/>
          </a:xfrm>
          <a:prstGeom prst="rect">
            <a:avLst/>
          </a:prstGeom>
          <a:noFill/>
          <a:ln>
            <a:noFill/>
          </a:ln>
          <a:effectLst>
            <a:outerShdw blurRad="57150" dist="19050" dir="5400000" algn="bl" rotWithShape="0">
              <a:srgbClr val="000000">
                <a:alpha val="50000"/>
              </a:srgbClr>
            </a:outerShdw>
          </a:effectLst>
        </p:spPr>
      </p:pic>
      <p:pic>
        <p:nvPicPr>
          <p:cNvPr id="549" name="Google Shape;549;p23"/>
          <p:cNvPicPr preferRelativeResize="0"/>
          <p:nvPr/>
        </p:nvPicPr>
        <p:blipFill>
          <a:blip r:embed="rId4">
            <a:alphaModFix/>
          </a:blip>
          <a:stretch>
            <a:fillRect/>
          </a:stretch>
        </p:blipFill>
        <p:spPr>
          <a:xfrm>
            <a:off x="7383525" y="2684613"/>
            <a:ext cx="280500" cy="280500"/>
          </a:xfrm>
          <a:prstGeom prst="rect">
            <a:avLst/>
          </a:prstGeom>
          <a:noFill/>
          <a:ln>
            <a:noFill/>
          </a:ln>
        </p:spPr>
      </p:pic>
      <p:sp>
        <p:nvSpPr>
          <p:cNvPr id="550" name="Google Shape;550;p23"/>
          <p:cNvSpPr/>
          <p:nvPr/>
        </p:nvSpPr>
        <p:spPr>
          <a:xfrm>
            <a:off x="7689050" y="2815075"/>
            <a:ext cx="707375" cy="1467425"/>
          </a:xfrm>
          <a:custGeom>
            <a:avLst/>
            <a:gdLst/>
            <a:ahLst/>
            <a:cxnLst/>
            <a:rect l="l" t="t" r="r" b="b"/>
            <a:pathLst>
              <a:path w="28295" h="58697" extrusionOk="0">
                <a:moveTo>
                  <a:pt x="0" y="0"/>
                </a:moveTo>
                <a:cubicBezTo>
                  <a:pt x="4692" y="4243"/>
                  <a:pt x="27003" y="15672"/>
                  <a:pt x="28151" y="25455"/>
                </a:cubicBezTo>
                <a:cubicBezTo>
                  <a:pt x="29299" y="35238"/>
                  <a:pt x="10432" y="53157"/>
                  <a:pt x="6888" y="58697"/>
                </a:cubicBezTo>
              </a:path>
            </a:pathLst>
          </a:custGeom>
          <a:noFill/>
          <a:ln w="19050" cap="flat" cmpd="sng">
            <a:solidFill>
              <a:schemeClr val="accent2"/>
            </a:solidFill>
            <a:prstDash val="dash"/>
            <a:round/>
            <a:headEnd type="none" w="med" len="med"/>
            <a:tailEnd type="stealth" w="med" len="med"/>
          </a:ln>
        </p:spPr>
        <p:txBody>
          <a:bodyPr/>
          <a:lstStyle/>
          <a:p>
            <a:endParaRPr lang="it-IT"/>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24"/>
          <p:cNvSpPr txBox="1">
            <a:spLocks noGrp="1"/>
          </p:cNvSpPr>
          <p:nvPr>
            <p:ph type="title"/>
          </p:nvPr>
        </p:nvSpPr>
        <p:spPr>
          <a:xfrm>
            <a:off x="771925" y="2588775"/>
            <a:ext cx="698310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a:t>Focus Micro Batch</a:t>
            </a:r>
          </a:p>
        </p:txBody>
      </p:sp>
      <p:sp>
        <p:nvSpPr>
          <p:cNvPr id="556" name="Google Shape;556;p24"/>
          <p:cNvSpPr txBox="1"/>
          <p:nvPr/>
        </p:nvSpPr>
        <p:spPr>
          <a:xfrm>
            <a:off x="1102175" y="1477750"/>
            <a:ext cx="732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a:solidFill>
                  <a:schemeClr val="lt1"/>
                </a:solidFill>
                <a:latin typeface="Dosis"/>
                <a:ea typeface="Dosis"/>
                <a:cs typeface="Dosis"/>
                <a:sym typeface="Dosis"/>
              </a:rPr>
              <a:t>03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560"/>
        <p:cNvGrpSpPr/>
        <p:nvPr/>
      </p:nvGrpSpPr>
      <p:grpSpPr>
        <a:xfrm>
          <a:off x="0" y="0"/>
          <a:ext cx="0" cy="0"/>
          <a:chOff x="0" y="0"/>
          <a:chExt cx="0" cy="0"/>
        </a:xfrm>
      </p:grpSpPr>
      <p:sp>
        <p:nvSpPr>
          <p:cNvPr id="561" name="Google Shape;561;p25"/>
          <p:cNvSpPr/>
          <p:nvPr/>
        </p:nvSpPr>
        <p:spPr>
          <a:xfrm>
            <a:off x="3064600" y="1240975"/>
            <a:ext cx="5959800" cy="3085800"/>
          </a:xfrm>
          <a:prstGeom prst="roundRect">
            <a:avLst>
              <a:gd name="adj" fmla="val 370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5"/>
          <p:cNvSpPr/>
          <p:nvPr/>
        </p:nvSpPr>
        <p:spPr>
          <a:xfrm rot="-5400000">
            <a:off x="3350600" y="3390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563" name="Google Shape;563;p25"/>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Componenti Applicativi</a:t>
            </a:r>
            <a:endParaRPr/>
          </a:p>
        </p:txBody>
      </p:sp>
      <p:sp>
        <p:nvSpPr>
          <p:cNvPr id="564" name="Google Shape;564;p25"/>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Focus Micro Batch</a:t>
            </a:r>
            <a:endParaRPr sz="1800">
              <a:solidFill>
                <a:srgbClr val="A1245A"/>
              </a:solidFill>
              <a:latin typeface="Dosis"/>
              <a:ea typeface="Dosis"/>
              <a:cs typeface="Dosis"/>
              <a:sym typeface="Dosis"/>
            </a:endParaRPr>
          </a:p>
        </p:txBody>
      </p:sp>
      <p:sp>
        <p:nvSpPr>
          <p:cNvPr id="565" name="Google Shape;565;p25"/>
          <p:cNvSpPr/>
          <p:nvPr/>
        </p:nvSpPr>
        <p:spPr>
          <a:xfrm>
            <a:off x="1590505" y="1597704"/>
            <a:ext cx="1074900" cy="6825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Orchestrator</a:t>
            </a:r>
            <a:endParaRPr sz="1200">
              <a:solidFill>
                <a:schemeClr val="lt1"/>
              </a:solidFill>
              <a:latin typeface="Dosis"/>
              <a:ea typeface="Dosis"/>
              <a:cs typeface="Dosis"/>
              <a:sym typeface="Dosis"/>
            </a:endParaRPr>
          </a:p>
        </p:txBody>
      </p:sp>
      <p:grpSp>
        <p:nvGrpSpPr>
          <p:cNvPr id="566" name="Google Shape;566;p25"/>
          <p:cNvGrpSpPr/>
          <p:nvPr/>
        </p:nvGrpSpPr>
        <p:grpSpPr>
          <a:xfrm>
            <a:off x="1707930" y="1878004"/>
            <a:ext cx="957625" cy="323100"/>
            <a:chOff x="1360700" y="3178825"/>
            <a:chExt cx="957625" cy="323100"/>
          </a:xfrm>
        </p:grpSpPr>
        <p:pic>
          <p:nvPicPr>
            <p:cNvPr id="567" name="Google Shape;567;p25"/>
            <p:cNvPicPr preferRelativeResize="0"/>
            <p:nvPr/>
          </p:nvPicPr>
          <p:blipFill rotWithShape="1">
            <a:blip r:embed="rId3">
              <a:alphaModFix/>
            </a:blip>
            <a:srcRect b="15966"/>
            <a:stretch/>
          </p:blipFill>
          <p:spPr>
            <a:xfrm>
              <a:off x="1360700" y="3249950"/>
              <a:ext cx="213619" cy="211725"/>
            </a:xfrm>
            <a:prstGeom prst="rect">
              <a:avLst/>
            </a:prstGeom>
            <a:noFill/>
            <a:ln>
              <a:noFill/>
            </a:ln>
            <a:effectLst>
              <a:outerShdw blurRad="57150" dist="19050" dir="5400000" algn="bl" rotWithShape="0">
                <a:srgbClr val="000000">
                  <a:alpha val="50000"/>
                </a:srgbClr>
              </a:outerShdw>
            </a:effectLst>
          </p:spPr>
        </p:pic>
        <p:sp>
          <p:nvSpPr>
            <p:cNvPr id="568" name="Google Shape;568;p25"/>
            <p:cNvSpPr txBox="1"/>
            <p:nvPr/>
          </p:nvSpPr>
          <p:spPr>
            <a:xfrm>
              <a:off x="1519425" y="3178825"/>
              <a:ext cx="7989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it" sz="900" b="1">
                  <a:solidFill>
                    <a:schemeClr val="lt1"/>
                  </a:solidFill>
                </a:rPr>
                <a:t>QUARTZ</a:t>
              </a:r>
              <a:endParaRPr sz="900" b="1">
                <a:solidFill>
                  <a:schemeClr val="lt1"/>
                </a:solidFill>
              </a:endParaRPr>
            </a:p>
          </p:txBody>
        </p:sp>
      </p:grpSp>
      <p:cxnSp>
        <p:nvCxnSpPr>
          <p:cNvPr id="569" name="Google Shape;569;p25"/>
          <p:cNvCxnSpPr>
            <a:stCxn id="565" idx="2"/>
            <a:endCxn id="570" idx="0"/>
          </p:cNvCxnSpPr>
          <p:nvPr/>
        </p:nvCxnSpPr>
        <p:spPr>
          <a:xfrm>
            <a:off x="2127955" y="2280204"/>
            <a:ext cx="0" cy="406500"/>
          </a:xfrm>
          <a:prstGeom prst="straightConnector1">
            <a:avLst/>
          </a:prstGeom>
          <a:noFill/>
          <a:ln w="9525" cap="flat" cmpd="sng">
            <a:solidFill>
              <a:schemeClr val="dk2"/>
            </a:solidFill>
            <a:prstDash val="solid"/>
            <a:round/>
            <a:headEnd type="none" w="med" len="med"/>
            <a:tailEnd type="triangle" w="med" len="med"/>
          </a:ln>
        </p:spPr>
      </p:cxnSp>
      <p:grpSp>
        <p:nvGrpSpPr>
          <p:cNvPr id="571" name="Google Shape;571;p25"/>
          <p:cNvGrpSpPr/>
          <p:nvPr/>
        </p:nvGrpSpPr>
        <p:grpSpPr>
          <a:xfrm>
            <a:off x="1479730" y="2686716"/>
            <a:ext cx="1296600" cy="449400"/>
            <a:chOff x="2002000" y="1801675"/>
            <a:chExt cx="1296600" cy="449400"/>
          </a:xfrm>
        </p:grpSpPr>
        <p:sp>
          <p:nvSpPr>
            <p:cNvPr id="570" name="Google Shape;570;p25"/>
            <p:cNvSpPr/>
            <p:nvPr/>
          </p:nvSpPr>
          <p:spPr>
            <a:xfrm>
              <a:off x="2002000" y="1801675"/>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Detail </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200">
                  <a:solidFill>
                    <a:schemeClr val="lt1"/>
                  </a:solidFill>
                  <a:latin typeface="Dosis"/>
                  <a:ea typeface="Dosis"/>
                  <a:cs typeface="Dosis"/>
                  <a:sym typeface="Dosis"/>
                </a:rPr>
                <a:t>Factory</a:t>
              </a:r>
              <a:endParaRPr sz="1200">
                <a:solidFill>
                  <a:schemeClr val="lt1"/>
                </a:solidFill>
                <a:latin typeface="Dosis"/>
                <a:ea typeface="Dosis"/>
                <a:cs typeface="Dosis"/>
                <a:sym typeface="Dosis"/>
              </a:endParaRPr>
            </a:p>
          </p:txBody>
        </p:sp>
        <p:pic>
          <p:nvPicPr>
            <p:cNvPr id="572" name="Google Shape;572;p25"/>
            <p:cNvPicPr preferRelativeResize="0"/>
            <p:nvPr/>
          </p:nvPicPr>
          <p:blipFill>
            <a:blip r:embed="rId4">
              <a:alphaModFix/>
            </a:blip>
            <a:stretch>
              <a:fillRect/>
            </a:stretch>
          </p:blipFill>
          <p:spPr>
            <a:xfrm>
              <a:off x="3013625" y="1849825"/>
              <a:ext cx="227700" cy="227700"/>
            </a:xfrm>
            <a:prstGeom prst="rect">
              <a:avLst/>
            </a:prstGeom>
            <a:noFill/>
            <a:ln>
              <a:noFill/>
            </a:ln>
          </p:spPr>
        </p:pic>
      </p:grpSp>
      <p:sp>
        <p:nvSpPr>
          <p:cNvPr id="573" name="Google Shape;573;p25"/>
          <p:cNvSpPr/>
          <p:nvPr/>
        </p:nvSpPr>
        <p:spPr>
          <a:xfrm>
            <a:off x="337755" y="2545329"/>
            <a:ext cx="1259400" cy="7533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massimo istanze attive</a:t>
            </a:r>
            <a:endParaRPr sz="900">
              <a:latin typeface="Dosis"/>
              <a:ea typeface="Dosis"/>
              <a:cs typeface="Dosis"/>
              <a:sym typeface="Dosis"/>
            </a:endParaRPr>
          </a:p>
          <a:p>
            <a:pPr marL="179999" lvl="0" indent="-142875" algn="l" rtl="0">
              <a:spcBef>
                <a:spcPts val="0"/>
              </a:spcBef>
              <a:spcAft>
                <a:spcPts val="0"/>
              </a:spcAft>
              <a:buSzPts val="900"/>
              <a:buFont typeface="Dosis"/>
              <a:buChar char="●"/>
            </a:pPr>
            <a:r>
              <a:rPr lang="it" sz="900">
                <a:latin typeface="Dosis"/>
                <a:ea typeface="Dosis"/>
                <a:cs typeface="Dosis"/>
                <a:sym typeface="Dosis"/>
              </a:rPr>
              <a:t>Nome Job Config</a:t>
            </a:r>
            <a:br>
              <a:rPr lang="it" sz="900">
                <a:latin typeface="Dosis"/>
                <a:ea typeface="Dosis"/>
                <a:cs typeface="Dosis"/>
                <a:sym typeface="Dosis"/>
              </a:rPr>
            </a:br>
            <a:r>
              <a:rPr lang="it" sz="900">
                <a:latin typeface="Dosis"/>
                <a:ea typeface="Dosis"/>
                <a:cs typeface="Dosis"/>
                <a:sym typeface="Dosis"/>
              </a:rPr>
              <a:t>(Ritiro, Spedizione, Viaggio)</a:t>
            </a:r>
            <a:endParaRPr sz="900">
              <a:latin typeface="Dosis"/>
              <a:ea typeface="Dosis"/>
              <a:cs typeface="Dosis"/>
              <a:sym typeface="Dosis"/>
            </a:endParaRPr>
          </a:p>
        </p:txBody>
      </p:sp>
      <p:sp>
        <p:nvSpPr>
          <p:cNvPr id="574" name="Google Shape;574;p25"/>
          <p:cNvSpPr/>
          <p:nvPr/>
        </p:nvSpPr>
        <p:spPr>
          <a:xfrm>
            <a:off x="337755" y="1730554"/>
            <a:ext cx="1259400" cy="4494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Repeat interval</a:t>
            </a:r>
            <a:endParaRPr sz="900">
              <a:latin typeface="Dosis"/>
              <a:ea typeface="Dosis"/>
              <a:cs typeface="Dosis"/>
              <a:sym typeface="Dosis"/>
            </a:endParaRPr>
          </a:p>
        </p:txBody>
      </p:sp>
      <p:pic>
        <p:nvPicPr>
          <p:cNvPr id="575" name="Google Shape;575;p25"/>
          <p:cNvPicPr preferRelativeResize="0"/>
          <p:nvPr/>
        </p:nvPicPr>
        <p:blipFill>
          <a:blip r:embed="rId5">
            <a:alphaModFix/>
          </a:blip>
          <a:stretch>
            <a:fillRect/>
          </a:stretch>
        </p:blipFill>
        <p:spPr>
          <a:xfrm flipH="1">
            <a:off x="2046482" y="1396616"/>
            <a:ext cx="280500" cy="280500"/>
          </a:xfrm>
          <a:prstGeom prst="rect">
            <a:avLst/>
          </a:prstGeom>
          <a:noFill/>
          <a:ln>
            <a:noFill/>
          </a:ln>
        </p:spPr>
      </p:pic>
      <p:grpSp>
        <p:nvGrpSpPr>
          <p:cNvPr id="576" name="Google Shape;576;p25"/>
          <p:cNvGrpSpPr/>
          <p:nvPr/>
        </p:nvGrpSpPr>
        <p:grpSpPr>
          <a:xfrm>
            <a:off x="1360005" y="3439291"/>
            <a:ext cx="1296600" cy="449400"/>
            <a:chOff x="2459200" y="2005800"/>
            <a:chExt cx="1296600" cy="449400"/>
          </a:xfrm>
        </p:grpSpPr>
        <p:sp>
          <p:nvSpPr>
            <p:cNvPr id="577" name="Google Shape;577;p25"/>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578" name="Google Shape;578;p25"/>
            <p:cNvPicPr preferRelativeResize="0"/>
            <p:nvPr/>
          </p:nvPicPr>
          <p:blipFill>
            <a:blip r:embed="rId4">
              <a:alphaModFix/>
            </a:blip>
            <a:stretch>
              <a:fillRect/>
            </a:stretch>
          </p:blipFill>
          <p:spPr>
            <a:xfrm>
              <a:off x="3478975" y="2039400"/>
              <a:ext cx="227700" cy="227700"/>
            </a:xfrm>
            <a:prstGeom prst="rect">
              <a:avLst/>
            </a:prstGeom>
            <a:noFill/>
            <a:ln>
              <a:noFill/>
            </a:ln>
          </p:spPr>
        </p:pic>
      </p:grpSp>
      <p:grpSp>
        <p:nvGrpSpPr>
          <p:cNvPr id="579" name="Google Shape;579;p25"/>
          <p:cNvGrpSpPr/>
          <p:nvPr/>
        </p:nvGrpSpPr>
        <p:grpSpPr>
          <a:xfrm>
            <a:off x="5097250" y="1636538"/>
            <a:ext cx="1750800" cy="323100"/>
            <a:chOff x="2459200" y="2005813"/>
            <a:chExt cx="1750800" cy="323100"/>
          </a:xfrm>
        </p:grpSpPr>
        <p:sp>
          <p:nvSpPr>
            <p:cNvPr id="580" name="Google Shape;580;p25"/>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getDomainKeys</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581" name="Google Shape;581;p25"/>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582" name="Google Shape;582;p25"/>
          <p:cNvGrpSpPr/>
          <p:nvPr/>
        </p:nvGrpSpPr>
        <p:grpSpPr>
          <a:xfrm>
            <a:off x="5097238" y="2247875"/>
            <a:ext cx="1750800" cy="323100"/>
            <a:chOff x="2459200" y="2146825"/>
            <a:chExt cx="1750800" cy="323100"/>
          </a:xfrm>
        </p:grpSpPr>
        <p:sp>
          <p:nvSpPr>
            <p:cNvPr id="583" name="Google Shape;583;p25"/>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584" name="Google Shape;584;p25"/>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585" name="Google Shape;585;p25"/>
          <p:cNvCxnSpPr>
            <a:stCxn id="570" idx="2"/>
            <a:endCxn id="586" idx="0"/>
          </p:cNvCxnSpPr>
          <p:nvPr/>
        </p:nvCxnSpPr>
        <p:spPr>
          <a:xfrm>
            <a:off x="2128030" y="3136116"/>
            <a:ext cx="0" cy="382500"/>
          </a:xfrm>
          <a:prstGeom prst="straightConnector1">
            <a:avLst/>
          </a:prstGeom>
          <a:noFill/>
          <a:ln w="9525" cap="flat" cmpd="sng">
            <a:solidFill>
              <a:schemeClr val="dk2"/>
            </a:solidFill>
            <a:prstDash val="solid"/>
            <a:round/>
            <a:headEnd type="none" w="med" len="med"/>
            <a:tailEnd type="triangle" w="med" len="med"/>
          </a:ln>
        </p:spPr>
      </p:cxnSp>
      <p:grpSp>
        <p:nvGrpSpPr>
          <p:cNvPr id="587" name="Google Shape;587;p25"/>
          <p:cNvGrpSpPr/>
          <p:nvPr/>
        </p:nvGrpSpPr>
        <p:grpSpPr>
          <a:xfrm>
            <a:off x="1479730" y="3518716"/>
            <a:ext cx="1296600" cy="449400"/>
            <a:chOff x="2459200" y="2005800"/>
            <a:chExt cx="1296600" cy="449400"/>
          </a:xfrm>
        </p:grpSpPr>
        <p:sp>
          <p:nvSpPr>
            <p:cNvPr id="586" name="Google Shape;586;p25"/>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588" name="Google Shape;588;p25"/>
            <p:cNvPicPr preferRelativeResize="0"/>
            <p:nvPr/>
          </p:nvPicPr>
          <p:blipFill>
            <a:blip r:embed="rId4">
              <a:alphaModFix/>
            </a:blip>
            <a:stretch>
              <a:fillRect/>
            </a:stretch>
          </p:blipFill>
          <p:spPr>
            <a:xfrm>
              <a:off x="3478975" y="2039400"/>
              <a:ext cx="227700" cy="227700"/>
            </a:xfrm>
            <a:prstGeom prst="rect">
              <a:avLst/>
            </a:prstGeom>
            <a:noFill/>
            <a:ln>
              <a:noFill/>
            </a:ln>
          </p:spPr>
        </p:pic>
      </p:grpSp>
      <p:grpSp>
        <p:nvGrpSpPr>
          <p:cNvPr id="589" name="Google Shape;589;p25"/>
          <p:cNvGrpSpPr/>
          <p:nvPr/>
        </p:nvGrpSpPr>
        <p:grpSpPr>
          <a:xfrm>
            <a:off x="1599455" y="3603154"/>
            <a:ext cx="1296600" cy="449400"/>
            <a:chOff x="2459200" y="2005800"/>
            <a:chExt cx="1296600" cy="449400"/>
          </a:xfrm>
        </p:grpSpPr>
        <p:sp>
          <p:nvSpPr>
            <p:cNvPr id="590" name="Google Shape;590;p25"/>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a:t>
              </a:r>
              <a:endParaRPr sz="1200">
                <a:solidFill>
                  <a:schemeClr val="lt1"/>
                </a:solidFill>
                <a:latin typeface="Dosis"/>
                <a:ea typeface="Dosis"/>
                <a:cs typeface="Dosis"/>
                <a:sym typeface="Dosis"/>
              </a:endParaRPr>
            </a:p>
          </p:txBody>
        </p:sp>
        <p:pic>
          <p:nvPicPr>
            <p:cNvPr id="591" name="Google Shape;591;p25"/>
            <p:cNvPicPr preferRelativeResize="0"/>
            <p:nvPr/>
          </p:nvPicPr>
          <p:blipFill>
            <a:blip r:embed="rId4">
              <a:alphaModFix/>
            </a:blip>
            <a:stretch>
              <a:fillRect/>
            </a:stretch>
          </p:blipFill>
          <p:spPr>
            <a:xfrm>
              <a:off x="3478975" y="2039400"/>
              <a:ext cx="227700" cy="227700"/>
            </a:xfrm>
            <a:prstGeom prst="rect">
              <a:avLst/>
            </a:prstGeom>
            <a:noFill/>
            <a:ln>
              <a:noFill/>
            </a:ln>
          </p:spPr>
        </p:pic>
      </p:grpSp>
      <p:cxnSp>
        <p:nvCxnSpPr>
          <p:cNvPr id="592" name="Google Shape;592;p25"/>
          <p:cNvCxnSpPr>
            <a:stCxn id="580" idx="2"/>
            <a:endCxn id="583" idx="0"/>
          </p:cNvCxnSpPr>
          <p:nvPr/>
        </p:nvCxnSpPr>
        <p:spPr>
          <a:xfrm>
            <a:off x="5972650" y="1959638"/>
            <a:ext cx="0" cy="288300"/>
          </a:xfrm>
          <a:prstGeom prst="straightConnector1">
            <a:avLst/>
          </a:prstGeom>
          <a:noFill/>
          <a:ln w="9525" cap="flat" cmpd="sng">
            <a:solidFill>
              <a:schemeClr val="dk2"/>
            </a:solidFill>
            <a:prstDash val="solid"/>
            <a:round/>
            <a:headEnd type="none" w="med" len="med"/>
            <a:tailEnd type="triangle" w="med" len="med"/>
          </a:ln>
        </p:spPr>
      </p:cxnSp>
      <p:sp>
        <p:nvSpPr>
          <p:cNvPr id="593" name="Google Shape;593;p25"/>
          <p:cNvSpPr/>
          <p:nvPr/>
        </p:nvSpPr>
        <p:spPr>
          <a:xfrm>
            <a:off x="3847250" y="3284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594" name="Google Shape;594;p25"/>
          <p:cNvSpPr/>
          <p:nvPr/>
        </p:nvSpPr>
        <p:spPr>
          <a:xfrm>
            <a:off x="3847250" y="3494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595" name="Google Shape;595;p25"/>
          <p:cNvSpPr/>
          <p:nvPr/>
        </p:nvSpPr>
        <p:spPr>
          <a:xfrm>
            <a:off x="3847250" y="3703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596" name="Google Shape;596;p25"/>
          <p:cNvSpPr/>
          <p:nvPr/>
        </p:nvSpPr>
        <p:spPr>
          <a:xfrm>
            <a:off x="3501550" y="2996663"/>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5"/>
          <p:cNvSpPr/>
          <p:nvPr/>
        </p:nvSpPr>
        <p:spPr>
          <a:xfrm>
            <a:off x="3239450" y="3930213"/>
            <a:ext cx="10338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Chunk size</a:t>
            </a:r>
            <a:endParaRPr sz="900">
              <a:latin typeface="Dosis"/>
              <a:ea typeface="Dosis"/>
              <a:cs typeface="Dosis"/>
              <a:sym typeface="Dosis"/>
            </a:endParaRPr>
          </a:p>
        </p:txBody>
      </p:sp>
      <p:sp>
        <p:nvSpPr>
          <p:cNvPr id="598" name="Google Shape;598;p25"/>
          <p:cNvSpPr txBox="1"/>
          <p:nvPr/>
        </p:nvSpPr>
        <p:spPr>
          <a:xfrm>
            <a:off x="3837700" y="2940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grpSp>
        <p:nvGrpSpPr>
          <p:cNvPr id="599" name="Google Shape;599;p25"/>
          <p:cNvGrpSpPr/>
          <p:nvPr/>
        </p:nvGrpSpPr>
        <p:grpSpPr>
          <a:xfrm>
            <a:off x="5246650" y="2940963"/>
            <a:ext cx="1595700" cy="1117100"/>
            <a:chOff x="5301200" y="3453500"/>
            <a:chExt cx="1595700" cy="1117100"/>
          </a:xfrm>
        </p:grpSpPr>
        <p:sp>
          <p:nvSpPr>
            <p:cNvPr id="600" name="Google Shape;600;p25"/>
            <p:cNvSpPr/>
            <p:nvPr/>
          </p:nvSpPr>
          <p:spPr>
            <a:xfrm rot="-5400000">
              <a:off x="5150250" y="3902900"/>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601" name="Google Shape;601;p25"/>
            <p:cNvSpPr/>
            <p:nvPr/>
          </p:nvSpPr>
          <p:spPr>
            <a:xfrm>
              <a:off x="5646900" y="379717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602" name="Google Shape;602;p25"/>
            <p:cNvSpPr/>
            <p:nvPr/>
          </p:nvSpPr>
          <p:spPr>
            <a:xfrm>
              <a:off x="5646900" y="4006700"/>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603" name="Google Shape;603;p25"/>
            <p:cNvSpPr/>
            <p:nvPr/>
          </p:nvSpPr>
          <p:spPr>
            <a:xfrm>
              <a:off x="5646900" y="421622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604" name="Google Shape;604;p25"/>
            <p:cNvSpPr/>
            <p:nvPr/>
          </p:nvSpPr>
          <p:spPr>
            <a:xfrm>
              <a:off x="5301200" y="3509200"/>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5"/>
            <p:cNvSpPr txBox="1"/>
            <p:nvPr/>
          </p:nvSpPr>
          <p:spPr>
            <a:xfrm>
              <a:off x="5637350" y="3453500"/>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2</a:t>
              </a:r>
              <a:endParaRPr sz="1200">
                <a:solidFill>
                  <a:schemeClr val="accent1"/>
                </a:solidFill>
                <a:highlight>
                  <a:schemeClr val="accent3"/>
                </a:highlight>
                <a:latin typeface="Caveat"/>
                <a:ea typeface="Caveat"/>
                <a:cs typeface="Caveat"/>
                <a:sym typeface="Caveat"/>
              </a:endParaRPr>
            </a:p>
          </p:txBody>
        </p:sp>
      </p:grpSp>
      <p:grpSp>
        <p:nvGrpSpPr>
          <p:cNvPr id="606" name="Google Shape;606;p25"/>
          <p:cNvGrpSpPr/>
          <p:nvPr/>
        </p:nvGrpSpPr>
        <p:grpSpPr>
          <a:xfrm>
            <a:off x="7327900" y="2940963"/>
            <a:ext cx="1595700" cy="1117100"/>
            <a:chOff x="5301200" y="3453500"/>
            <a:chExt cx="1595700" cy="1117100"/>
          </a:xfrm>
        </p:grpSpPr>
        <p:sp>
          <p:nvSpPr>
            <p:cNvPr id="607" name="Google Shape;607;p25"/>
            <p:cNvSpPr/>
            <p:nvPr/>
          </p:nvSpPr>
          <p:spPr>
            <a:xfrm rot="-5400000">
              <a:off x="5150250" y="3902900"/>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608" name="Google Shape;608;p25"/>
            <p:cNvSpPr/>
            <p:nvPr/>
          </p:nvSpPr>
          <p:spPr>
            <a:xfrm>
              <a:off x="5646900" y="379717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609" name="Google Shape;609;p25"/>
            <p:cNvSpPr/>
            <p:nvPr/>
          </p:nvSpPr>
          <p:spPr>
            <a:xfrm>
              <a:off x="5646900" y="4006700"/>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610" name="Google Shape;610;p25"/>
            <p:cNvSpPr/>
            <p:nvPr/>
          </p:nvSpPr>
          <p:spPr>
            <a:xfrm>
              <a:off x="5646900" y="421622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611" name="Google Shape;611;p25"/>
            <p:cNvSpPr/>
            <p:nvPr/>
          </p:nvSpPr>
          <p:spPr>
            <a:xfrm>
              <a:off x="5301200" y="3509200"/>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5"/>
            <p:cNvSpPr txBox="1"/>
            <p:nvPr/>
          </p:nvSpPr>
          <p:spPr>
            <a:xfrm>
              <a:off x="5637350" y="3453500"/>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N</a:t>
              </a:r>
              <a:endParaRPr sz="1200">
                <a:solidFill>
                  <a:schemeClr val="accent1"/>
                </a:solidFill>
                <a:highlight>
                  <a:schemeClr val="accent3"/>
                </a:highlight>
                <a:latin typeface="Caveat"/>
                <a:ea typeface="Caveat"/>
                <a:cs typeface="Caveat"/>
                <a:sym typeface="Caveat"/>
              </a:endParaRPr>
            </a:p>
          </p:txBody>
        </p:sp>
      </p:grpSp>
      <p:sp>
        <p:nvSpPr>
          <p:cNvPr id="613" name="Google Shape;613;p25"/>
          <p:cNvSpPr/>
          <p:nvPr/>
        </p:nvSpPr>
        <p:spPr>
          <a:xfrm>
            <a:off x="6944875" y="2996663"/>
            <a:ext cx="2805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614" name="Google Shape;614;p25"/>
          <p:cNvCxnSpPr>
            <a:stCxn id="583" idx="2"/>
            <a:endCxn id="598" idx="0"/>
          </p:cNvCxnSpPr>
          <p:nvPr/>
        </p:nvCxnSpPr>
        <p:spPr>
          <a:xfrm flipH="1">
            <a:off x="4299538" y="2570975"/>
            <a:ext cx="1673100" cy="369900"/>
          </a:xfrm>
          <a:prstGeom prst="straightConnector1">
            <a:avLst/>
          </a:prstGeom>
          <a:noFill/>
          <a:ln w="9525" cap="flat" cmpd="sng">
            <a:solidFill>
              <a:schemeClr val="dk2"/>
            </a:solidFill>
            <a:prstDash val="solid"/>
            <a:round/>
            <a:headEnd type="none" w="med" len="med"/>
            <a:tailEnd type="triangle" w="med" len="med"/>
          </a:ln>
        </p:spPr>
      </p:cxnSp>
      <p:cxnSp>
        <p:nvCxnSpPr>
          <p:cNvPr id="615" name="Google Shape;615;p25"/>
          <p:cNvCxnSpPr>
            <a:stCxn id="583" idx="2"/>
            <a:endCxn id="605" idx="0"/>
          </p:cNvCxnSpPr>
          <p:nvPr/>
        </p:nvCxnSpPr>
        <p:spPr>
          <a:xfrm>
            <a:off x="5972638" y="2570975"/>
            <a:ext cx="72000" cy="369900"/>
          </a:xfrm>
          <a:prstGeom prst="straightConnector1">
            <a:avLst/>
          </a:prstGeom>
          <a:noFill/>
          <a:ln w="9525" cap="flat" cmpd="sng">
            <a:solidFill>
              <a:schemeClr val="dk2"/>
            </a:solidFill>
            <a:prstDash val="solid"/>
            <a:round/>
            <a:headEnd type="none" w="med" len="med"/>
            <a:tailEnd type="triangle" w="med" len="med"/>
          </a:ln>
        </p:spPr>
      </p:cxnSp>
      <p:cxnSp>
        <p:nvCxnSpPr>
          <p:cNvPr id="616" name="Google Shape;616;p25"/>
          <p:cNvCxnSpPr>
            <a:stCxn id="583" idx="2"/>
            <a:endCxn id="612" idx="0"/>
          </p:cNvCxnSpPr>
          <p:nvPr/>
        </p:nvCxnSpPr>
        <p:spPr>
          <a:xfrm>
            <a:off x="5972638" y="2570975"/>
            <a:ext cx="2153100" cy="369900"/>
          </a:xfrm>
          <a:prstGeom prst="straightConnector1">
            <a:avLst/>
          </a:prstGeom>
          <a:noFill/>
          <a:ln w="9525" cap="flat" cmpd="sng">
            <a:solidFill>
              <a:schemeClr val="dk2"/>
            </a:solidFill>
            <a:prstDash val="solid"/>
            <a:round/>
            <a:headEnd type="none" w="med" len="med"/>
            <a:tailEnd type="triangle" w="med" len="med"/>
          </a:ln>
        </p:spPr>
      </p:cxnSp>
      <p:cxnSp>
        <p:nvCxnSpPr>
          <p:cNvPr id="617" name="Google Shape;617;p25"/>
          <p:cNvCxnSpPr>
            <a:stCxn id="583" idx="2"/>
            <a:endCxn id="613" idx="0"/>
          </p:cNvCxnSpPr>
          <p:nvPr/>
        </p:nvCxnSpPr>
        <p:spPr>
          <a:xfrm>
            <a:off x="5972638" y="2570975"/>
            <a:ext cx="1112400" cy="425700"/>
          </a:xfrm>
          <a:prstGeom prst="straightConnector1">
            <a:avLst/>
          </a:prstGeom>
          <a:noFill/>
          <a:ln w="9525" cap="flat" cmpd="sng">
            <a:solidFill>
              <a:schemeClr val="dk2"/>
            </a:solidFill>
            <a:prstDash val="solid"/>
            <a:round/>
            <a:headEnd type="none" w="med" len="med"/>
            <a:tailEnd type="triangle" w="med" len="med"/>
          </a:ln>
        </p:spPr>
      </p:cxnSp>
      <p:sp>
        <p:nvSpPr>
          <p:cNvPr id="618" name="Google Shape;618;p25"/>
          <p:cNvSpPr/>
          <p:nvPr/>
        </p:nvSpPr>
        <p:spPr>
          <a:xfrm>
            <a:off x="6847913" y="2248638"/>
            <a:ext cx="12594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partizioni (thread)</a:t>
            </a:r>
            <a:endParaRPr sz="900">
              <a:latin typeface="Dosis"/>
              <a:ea typeface="Dosis"/>
              <a:cs typeface="Dosis"/>
              <a:sym typeface="Dosis"/>
            </a:endParaRPr>
          </a:p>
        </p:txBody>
      </p:sp>
      <p:sp>
        <p:nvSpPr>
          <p:cNvPr id="619" name="Google Shape;619;p25"/>
          <p:cNvSpPr txBox="1"/>
          <p:nvPr/>
        </p:nvSpPr>
        <p:spPr>
          <a:xfrm>
            <a:off x="5546950" y="1240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cxnSp>
        <p:nvCxnSpPr>
          <p:cNvPr id="620" name="Google Shape;620;p25"/>
          <p:cNvCxnSpPr>
            <a:stCxn id="590" idx="3"/>
          </p:cNvCxnSpPr>
          <p:nvPr/>
        </p:nvCxnSpPr>
        <p:spPr>
          <a:xfrm>
            <a:off x="2896055" y="3827854"/>
            <a:ext cx="181800" cy="450300"/>
          </a:xfrm>
          <a:prstGeom prst="straightConnector1">
            <a:avLst/>
          </a:prstGeom>
          <a:noFill/>
          <a:ln w="9525" cap="flat" cmpd="sng">
            <a:solidFill>
              <a:schemeClr val="dk2"/>
            </a:solidFill>
            <a:prstDash val="dash"/>
            <a:round/>
            <a:headEnd type="none" w="med" len="med"/>
            <a:tailEnd type="none" w="med" len="med"/>
          </a:ln>
        </p:spPr>
      </p:cxnSp>
      <p:cxnSp>
        <p:nvCxnSpPr>
          <p:cNvPr id="621" name="Google Shape;621;p25"/>
          <p:cNvCxnSpPr>
            <a:stCxn id="590" idx="3"/>
          </p:cNvCxnSpPr>
          <p:nvPr/>
        </p:nvCxnSpPr>
        <p:spPr>
          <a:xfrm rot="10800000" flipH="1">
            <a:off x="2896055" y="1322554"/>
            <a:ext cx="181800" cy="2505300"/>
          </a:xfrm>
          <a:prstGeom prst="straightConnector1">
            <a:avLst/>
          </a:prstGeom>
          <a:noFill/>
          <a:ln w="9525" cap="flat" cmpd="sng">
            <a:solidFill>
              <a:schemeClr val="dk2"/>
            </a:solidFill>
            <a:prstDash val="dash"/>
            <a:round/>
            <a:headEnd type="none" w="med" len="med"/>
            <a:tailEnd type="none" w="med" len="med"/>
          </a:ln>
        </p:spPr>
      </p:cxnSp>
      <p:sp>
        <p:nvSpPr>
          <p:cNvPr id="622" name="Google Shape;622;p25"/>
          <p:cNvSpPr/>
          <p:nvPr/>
        </p:nvSpPr>
        <p:spPr>
          <a:xfrm>
            <a:off x="6842338" y="1636538"/>
            <a:ext cx="12594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chiavi da recuperare</a:t>
            </a:r>
            <a:endParaRPr sz="900">
              <a:latin typeface="Dosis"/>
              <a:ea typeface="Dosis"/>
              <a:cs typeface="Dosis"/>
              <a:sym typeface="Dosis"/>
            </a:endParaRPr>
          </a:p>
        </p:txBody>
      </p:sp>
      <p:sp>
        <p:nvSpPr>
          <p:cNvPr id="623" name="Google Shape;623;p25"/>
          <p:cNvSpPr/>
          <p:nvPr/>
        </p:nvSpPr>
        <p:spPr>
          <a:xfrm>
            <a:off x="7723325" y="535354"/>
            <a:ext cx="1259400" cy="4257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Creazione “pacchetti” di elaborazione</a:t>
            </a:r>
            <a:endParaRPr sz="900">
              <a:latin typeface="Dosis"/>
              <a:ea typeface="Dosis"/>
              <a:cs typeface="Dosis"/>
              <a:sym typeface="Dosis"/>
            </a:endParaRPr>
          </a:p>
        </p:txBody>
      </p:sp>
      <p:grpSp>
        <p:nvGrpSpPr>
          <p:cNvPr id="624" name="Google Shape;624;p25"/>
          <p:cNvGrpSpPr/>
          <p:nvPr/>
        </p:nvGrpSpPr>
        <p:grpSpPr>
          <a:xfrm>
            <a:off x="5889699" y="586638"/>
            <a:ext cx="1833626" cy="368654"/>
            <a:chOff x="5889699" y="586638"/>
            <a:chExt cx="1833626" cy="368654"/>
          </a:xfrm>
        </p:grpSpPr>
        <p:sp>
          <p:nvSpPr>
            <p:cNvPr id="625" name="Google Shape;625;p25"/>
            <p:cNvSpPr/>
            <p:nvPr/>
          </p:nvSpPr>
          <p:spPr>
            <a:xfrm>
              <a:off x="5889699" y="586638"/>
              <a:ext cx="1833626" cy="368654"/>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Sincronizzatore</a:t>
              </a:r>
              <a:endParaRPr sz="1200" dirty="0">
                <a:solidFill>
                  <a:schemeClr val="lt1"/>
                </a:solidFill>
                <a:latin typeface="Dosis"/>
                <a:ea typeface="Dosis"/>
                <a:cs typeface="Dosis"/>
                <a:sym typeface="Dosis"/>
              </a:endParaRPr>
            </a:p>
            <a:p>
              <a:pPr algn="ctr"/>
              <a:r>
                <a:rPr lang="it" sz="1000" dirty="0">
                  <a:solidFill>
                    <a:schemeClr val="lt1"/>
                  </a:solidFill>
                  <a:latin typeface="Dosis"/>
                  <a:ea typeface="Dosis"/>
                  <a:cs typeface="Dosis"/>
                  <a:sym typeface="Dosis"/>
                </a:rPr>
                <a:t>[</a:t>
              </a:r>
              <a:r>
                <a:rPr lang="it" sz="1000" dirty="0" err="1">
                  <a:solidFill>
                    <a:schemeClr val="lt1"/>
                  </a:solidFill>
                  <a:latin typeface="Dosis"/>
                  <a:sym typeface="Dosis"/>
                </a:rPr>
                <a:t>Synchronize</a:t>
              </a:r>
              <a:r>
                <a:rPr lang="it" sz="1000" dirty="0">
                  <a:solidFill>
                    <a:schemeClr val="lt1"/>
                  </a:solidFill>
                  <a:latin typeface="Dosis"/>
                  <a:sym typeface="Dosis"/>
                </a:rPr>
                <a:t> </a:t>
              </a:r>
              <a:r>
                <a:rPr lang="it" sz="1000" dirty="0" err="1">
                  <a:solidFill>
                    <a:schemeClr val="lt1"/>
                  </a:solidFill>
                  <a:latin typeface="Dosis"/>
                  <a:sym typeface="Dosis"/>
                </a:rPr>
                <a:t>Stored</a:t>
              </a:r>
              <a:r>
                <a:rPr lang="it" sz="1000" dirty="0">
                  <a:solidFill>
                    <a:schemeClr val="lt1"/>
                  </a:solidFill>
                  <a:latin typeface="Dosis"/>
                  <a:ea typeface="Dosis"/>
                  <a:cs typeface="Dosis"/>
                  <a:sym typeface="Dosis"/>
                </a:rPr>
                <a:t> Procedure]</a:t>
              </a:r>
              <a:endParaRPr sz="1000" dirty="0">
                <a:solidFill>
                  <a:schemeClr val="lt1"/>
                </a:solidFill>
                <a:latin typeface="Dosis"/>
                <a:ea typeface="Dosis"/>
                <a:cs typeface="Dosis"/>
                <a:sym typeface="Dosis"/>
              </a:endParaRPr>
            </a:p>
          </p:txBody>
        </p:sp>
        <p:pic>
          <p:nvPicPr>
            <p:cNvPr id="626" name="Google Shape;626;p25"/>
            <p:cNvPicPr preferRelativeResize="0"/>
            <p:nvPr/>
          </p:nvPicPr>
          <p:blipFill>
            <a:blip r:embed="rId6">
              <a:alphaModFix/>
            </a:blip>
            <a:stretch>
              <a:fillRect/>
            </a:stretch>
          </p:blipFill>
          <p:spPr>
            <a:xfrm>
              <a:off x="7502760" y="601624"/>
              <a:ext cx="181800" cy="181800"/>
            </a:xfrm>
            <a:prstGeom prst="rect">
              <a:avLst/>
            </a:prstGeom>
            <a:noFill/>
            <a:ln>
              <a:noFill/>
            </a:ln>
          </p:spPr>
        </p:pic>
      </p:grpSp>
      <p:cxnSp>
        <p:nvCxnSpPr>
          <p:cNvPr id="627" name="Google Shape;627;p25"/>
          <p:cNvCxnSpPr>
            <a:stCxn id="580" idx="0"/>
            <a:endCxn id="625" idx="2"/>
          </p:cNvCxnSpPr>
          <p:nvPr/>
        </p:nvCxnSpPr>
        <p:spPr>
          <a:xfrm flipV="1">
            <a:off x="5972650" y="955292"/>
            <a:ext cx="833862" cy="681246"/>
          </a:xfrm>
          <a:prstGeom prst="straightConnector1">
            <a:avLst/>
          </a:prstGeom>
          <a:noFill/>
          <a:ln w="9525" cap="flat" cmpd="sng">
            <a:solidFill>
              <a:schemeClr val="dk2"/>
            </a:solidFill>
            <a:prstDash val="solid"/>
            <a:round/>
            <a:headEnd type="stealth" w="med" len="med"/>
            <a:tailEnd type="triangle" w="med" len="med"/>
          </a:ln>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31"/>
        <p:cNvGrpSpPr/>
        <p:nvPr/>
      </p:nvGrpSpPr>
      <p:grpSpPr>
        <a:xfrm>
          <a:off x="0" y="0"/>
          <a:ext cx="0" cy="0"/>
          <a:chOff x="0" y="0"/>
          <a:chExt cx="0" cy="0"/>
        </a:xfrm>
      </p:grpSpPr>
      <p:sp>
        <p:nvSpPr>
          <p:cNvPr id="632" name="Google Shape;632;p26"/>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26"/>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Componenti Applicativi</a:t>
            </a:r>
            <a:endParaRPr/>
          </a:p>
        </p:txBody>
      </p:sp>
      <p:sp>
        <p:nvSpPr>
          <p:cNvPr id="634" name="Google Shape;634;p26"/>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Focus Micro Batch</a:t>
            </a:r>
            <a:endParaRPr sz="1800">
              <a:solidFill>
                <a:srgbClr val="A1245A"/>
              </a:solidFill>
              <a:latin typeface="Dosis"/>
              <a:ea typeface="Dosis"/>
              <a:cs typeface="Dosis"/>
              <a:sym typeface="Dosis"/>
            </a:endParaRPr>
          </a:p>
        </p:txBody>
      </p:sp>
      <p:sp>
        <p:nvSpPr>
          <p:cNvPr id="635" name="Google Shape;635;p26"/>
          <p:cNvSpPr/>
          <p:nvPr/>
        </p:nvSpPr>
        <p:spPr>
          <a:xfrm>
            <a:off x="293925" y="1249175"/>
            <a:ext cx="5644500" cy="3085800"/>
          </a:xfrm>
          <a:prstGeom prst="roundRect">
            <a:avLst>
              <a:gd name="adj" fmla="val 370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6"/>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grpSp>
        <p:nvGrpSpPr>
          <p:cNvPr id="637" name="Google Shape;637;p26"/>
          <p:cNvGrpSpPr/>
          <p:nvPr/>
        </p:nvGrpSpPr>
        <p:grpSpPr>
          <a:xfrm>
            <a:off x="2011175" y="1644738"/>
            <a:ext cx="1750800" cy="323100"/>
            <a:chOff x="2459200" y="2005813"/>
            <a:chExt cx="1750800" cy="323100"/>
          </a:xfrm>
        </p:grpSpPr>
        <p:sp>
          <p:nvSpPr>
            <p:cNvPr id="638" name="Google Shape;638;p26"/>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639" name="Google Shape;639;p26"/>
            <p:cNvPicPr preferRelativeResize="0"/>
            <p:nvPr/>
          </p:nvPicPr>
          <p:blipFill>
            <a:blip r:embed="rId3">
              <a:alphaModFix/>
            </a:blip>
            <a:stretch>
              <a:fillRect/>
            </a:stretch>
          </p:blipFill>
          <p:spPr>
            <a:xfrm>
              <a:off x="3913600" y="2035000"/>
              <a:ext cx="227700" cy="227700"/>
            </a:xfrm>
            <a:prstGeom prst="rect">
              <a:avLst/>
            </a:prstGeom>
            <a:noFill/>
            <a:ln>
              <a:noFill/>
            </a:ln>
          </p:spPr>
        </p:pic>
      </p:grpSp>
      <p:grpSp>
        <p:nvGrpSpPr>
          <p:cNvPr id="640" name="Google Shape;640;p26"/>
          <p:cNvGrpSpPr/>
          <p:nvPr/>
        </p:nvGrpSpPr>
        <p:grpSpPr>
          <a:xfrm>
            <a:off x="2011163" y="2256075"/>
            <a:ext cx="1750800" cy="323100"/>
            <a:chOff x="2459200" y="2146825"/>
            <a:chExt cx="1750800" cy="323100"/>
          </a:xfrm>
        </p:grpSpPr>
        <p:sp>
          <p:nvSpPr>
            <p:cNvPr id="641" name="Google Shape;641;p26"/>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642" name="Google Shape;642;p26"/>
            <p:cNvPicPr preferRelativeResize="0"/>
            <p:nvPr/>
          </p:nvPicPr>
          <p:blipFill>
            <a:blip r:embed="rId3">
              <a:alphaModFix/>
            </a:blip>
            <a:stretch>
              <a:fillRect/>
            </a:stretch>
          </p:blipFill>
          <p:spPr>
            <a:xfrm>
              <a:off x="3933475" y="2194513"/>
              <a:ext cx="227700" cy="227700"/>
            </a:xfrm>
            <a:prstGeom prst="rect">
              <a:avLst/>
            </a:prstGeom>
            <a:noFill/>
            <a:ln>
              <a:noFill/>
            </a:ln>
          </p:spPr>
        </p:pic>
      </p:grpSp>
      <p:cxnSp>
        <p:nvCxnSpPr>
          <p:cNvPr id="643" name="Google Shape;643;p26"/>
          <p:cNvCxnSpPr>
            <a:stCxn id="638" idx="2"/>
            <a:endCxn id="641" idx="0"/>
          </p:cNvCxnSpPr>
          <p:nvPr/>
        </p:nvCxnSpPr>
        <p:spPr>
          <a:xfrm>
            <a:off x="28865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644" name="Google Shape;644;p26"/>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645" name="Google Shape;645;p26"/>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646" name="Google Shape;646;p26"/>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647" name="Google Shape;647;p26"/>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26"/>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sp>
        <p:nvSpPr>
          <p:cNvPr id="649" name="Google Shape;649;p26"/>
          <p:cNvSpPr/>
          <p:nvPr/>
        </p:nvSpPr>
        <p:spPr>
          <a:xfrm rot="-5400000">
            <a:off x="20096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650" name="Google Shape;650;p26"/>
          <p:cNvSpPr/>
          <p:nvPr/>
        </p:nvSpPr>
        <p:spPr>
          <a:xfrm>
            <a:off x="25062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651" name="Google Shape;651;p26"/>
          <p:cNvSpPr/>
          <p:nvPr/>
        </p:nvSpPr>
        <p:spPr>
          <a:xfrm>
            <a:off x="25062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652" name="Google Shape;652;p26"/>
          <p:cNvSpPr/>
          <p:nvPr/>
        </p:nvSpPr>
        <p:spPr>
          <a:xfrm>
            <a:off x="25062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653" name="Google Shape;653;p26"/>
          <p:cNvSpPr/>
          <p:nvPr/>
        </p:nvSpPr>
        <p:spPr>
          <a:xfrm>
            <a:off x="21605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26"/>
          <p:cNvSpPr txBox="1"/>
          <p:nvPr/>
        </p:nvSpPr>
        <p:spPr>
          <a:xfrm>
            <a:off x="24967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2</a:t>
            </a:r>
            <a:endParaRPr sz="1200">
              <a:solidFill>
                <a:schemeClr val="accent1"/>
              </a:solidFill>
              <a:highlight>
                <a:schemeClr val="accent3"/>
              </a:highlight>
              <a:latin typeface="Caveat"/>
              <a:ea typeface="Caveat"/>
              <a:cs typeface="Caveat"/>
              <a:sym typeface="Caveat"/>
            </a:endParaRPr>
          </a:p>
        </p:txBody>
      </p:sp>
      <p:sp>
        <p:nvSpPr>
          <p:cNvPr id="655" name="Google Shape;655;p26"/>
          <p:cNvSpPr/>
          <p:nvPr/>
        </p:nvSpPr>
        <p:spPr>
          <a:xfrm rot="-5400000">
            <a:off x="409087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656" name="Google Shape;656;p26"/>
          <p:cNvSpPr/>
          <p:nvPr/>
        </p:nvSpPr>
        <p:spPr>
          <a:xfrm>
            <a:off x="458752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657" name="Google Shape;657;p26"/>
          <p:cNvSpPr/>
          <p:nvPr/>
        </p:nvSpPr>
        <p:spPr>
          <a:xfrm>
            <a:off x="458752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658" name="Google Shape;658;p26"/>
          <p:cNvSpPr/>
          <p:nvPr/>
        </p:nvSpPr>
        <p:spPr>
          <a:xfrm>
            <a:off x="458752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659" name="Google Shape;659;p26"/>
          <p:cNvSpPr/>
          <p:nvPr/>
        </p:nvSpPr>
        <p:spPr>
          <a:xfrm>
            <a:off x="424182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26"/>
          <p:cNvSpPr txBox="1"/>
          <p:nvPr/>
        </p:nvSpPr>
        <p:spPr>
          <a:xfrm>
            <a:off x="457797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N</a:t>
            </a:r>
            <a:endParaRPr sz="1200">
              <a:solidFill>
                <a:schemeClr val="accent1"/>
              </a:solidFill>
              <a:highlight>
                <a:schemeClr val="accent3"/>
              </a:highlight>
              <a:latin typeface="Caveat"/>
              <a:ea typeface="Caveat"/>
              <a:cs typeface="Caveat"/>
              <a:sym typeface="Caveat"/>
            </a:endParaRPr>
          </a:p>
        </p:txBody>
      </p:sp>
      <p:sp>
        <p:nvSpPr>
          <p:cNvPr id="661" name="Google Shape;661;p26"/>
          <p:cNvSpPr/>
          <p:nvPr/>
        </p:nvSpPr>
        <p:spPr>
          <a:xfrm>
            <a:off x="38588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662" name="Google Shape;662;p26"/>
          <p:cNvCxnSpPr>
            <a:stCxn id="641" idx="2"/>
            <a:endCxn id="648" idx="0"/>
          </p:cNvCxnSpPr>
          <p:nvPr/>
        </p:nvCxnSpPr>
        <p:spPr>
          <a:xfrm flipH="1">
            <a:off x="1213463" y="2579175"/>
            <a:ext cx="1673100" cy="293700"/>
          </a:xfrm>
          <a:prstGeom prst="straightConnector1">
            <a:avLst/>
          </a:prstGeom>
          <a:noFill/>
          <a:ln w="9525" cap="flat" cmpd="sng">
            <a:solidFill>
              <a:schemeClr val="dk2"/>
            </a:solidFill>
            <a:prstDash val="solid"/>
            <a:round/>
            <a:headEnd type="none" w="med" len="med"/>
            <a:tailEnd type="triangle" w="med" len="med"/>
          </a:ln>
        </p:spPr>
      </p:cxnSp>
      <p:cxnSp>
        <p:nvCxnSpPr>
          <p:cNvPr id="663" name="Google Shape;663;p26"/>
          <p:cNvCxnSpPr>
            <a:stCxn id="641" idx="2"/>
            <a:endCxn id="654" idx="0"/>
          </p:cNvCxnSpPr>
          <p:nvPr/>
        </p:nvCxnSpPr>
        <p:spPr>
          <a:xfrm>
            <a:off x="2886563" y="2579175"/>
            <a:ext cx="72000" cy="293700"/>
          </a:xfrm>
          <a:prstGeom prst="straightConnector1">
            <a:avLst/>
          </a:prstGeom>
          <a:noFill/>
          <a:ln w="9525" cap="flat" cmpd="sng">
            <a:solidFill>
              <a:schemeClr val="dk2"/>
            </a:solidFill>
            <a:prstDash val="solid"/>
            <a:round/>
            <a:headEnd type="none" w="med" len="med"/>
            <a:tailEnd type="triangle" w="med" len="med"/>
          </a:ln>
        </p:spPr>
      </p:cxnSp>
      <p:cxnSp>
        <p:nvCxnSpPr>
          <p:cNvPr id="664" name="Google Shape;664;p26"/>
          <p:cNvCxnSpPr>
            <a:stCxn id="641" idx="2"/>
            <a:endCxn id="660" idx="0"/>
          </p:cNvCxnSpPr>
          <p:nvPr/>
        </p:nvCxnSpPr>
        <p:spPr>
          <a:xfrm>
            <a:off x="2886563" y="2579175"/>
            <a:ext cx="2153100" cy="293700"/>
          </a:xfrm>
          <a:prstGeom prst="straightConnector1">
            <a:avLst/>
          </a:prstGeom>
          <a:noFill/>
          <a:ln w="9525" cap="flat" cmpd="sng">
            <a:solidFill>
              <a:schemeClr val="dk2"/>
            </a:solidFill>
            <a:prstDash val="solid"/>
            <a:round/>
            <a:headEnd type="none" w="med" len="med"/>
            <a:tailEnd type="triangle" w="med" len="med"/>
          </a:ln>
        </p:spPr>
      </p:cxnSp>
      <p:cxnSp>
        <p:nvCxnSpPr>
          <p:cNvPr id="665" name="Google Shape;665;p26"/>
          <p:cNvCxnSpPr>
            <a:stCxn id="641" idx="2"/>
            <a:endCxn id="661" idx="0"/>
          </p:cNvCxnSpPr>
          <p:nvPr/>
        </p:nvCxnSpPr>
        <p:spPr>
          <a:xfrm>
            <a:off x="2886563" y="2579175"/>
            <a:ext cx="1112400" cy="349500"/>
          </a:xfrm>
          <a:prstGeom prst="straightConnector1">
            <a:avLst/>
          </a:prstGeom>
          <a:noFill/>
          <a:ln w="9525" cap="flat" cmpd="sng">
            <a:solidFill>
              <a:schemeClr val="dk2"/>
            </a:solidFill>
            <a:prstDash val="solid"/>
            <a:round/>
            <a:headEnd type="none" w="med" len="med"/>
            <a:tailEnd type="triangle" w="med" len="med"/>
          </a:ln>
        </p:spPr>
      </p:cxnSp>
      <p:sp>
        <p:nvSpPr>
          <p:cNvPr id="666" name="Google Shape;666;p26"/>
          <p:cNvSpPr txBox="1"/>
          <p:nvPr/>
        </p:nvSpPr>
        <p:spPr>
          <a:xfrm>
            <a:off x="24608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667" name="Google Shape;667;p26"/>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668" name="Google Shape;668;p26"/>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572675" y="174425"/>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Dominio</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IdTransaction + DomainKey]</a:t>
            </a:r>
            <a:endParaRPr sz="1000">
              <a:solidFill>
                <a:schemeClr val="lt1"/>
              </a:solidFill>
              <a:latin typeface="Dosis"/>
              <a:ea typeface="Dosis"/>
              <a:cs typeface="Dosis"/>
              <a:sym typeface="Dosis"/>
            </a:endParaRPr>
          </a:p>
        </p:txBody>
      </p:sp>
      <p:sp>
        <p:nvSpPr>
          <p:cNvPr id="670" name="Google Shape;670;p26"/>
          <p:cNvSpPr/>
          <p:nvPr/>
        </p:nvSpPr>
        <p:spPr>
          <a:xfrm>
            <a:off x="4406813" y="742925"/>
            <a:ext cx="1354500" cy="7314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18000" rIns="91425" bIns="91425" anchor="t" anchorCtr="0">
            <a:noAutofit/>
          </a:bodyPr>
          <a:lstStyle/>
          <a:p>
            <a:pPr marL="0" lvl="0" indent="0" algn="ctr" rtl="0">
              <a:spcBef>
                <a:spcPts val="0"/>
              </a:spcBef>
              <a:spcAft>
                <a:spcPts val="0"/>
              </a:spcAft>
              <a:buNone/>
            </a:pPr>
            <a:r>
              <a:rPr lang="it" sz="900" b="1">
                <a:latin typeface="Dosis"/>
                <a:ea typeface="Dosis"/>
                <a:cs typeface="Dosis"/>
                <a:sym typeface="Dosis"/>
              </a:rPr>
              <a:t>Connettori JDBC [sink]</a:t>
            </a:r>
            <a:endParaRPr sz="900" b="1">
              <a:latin typeface="Dosis"/>
              <a:ea typeface="Dosis"/>
              <a:cs typeface="Dosis"/>
              <a:sym typeface="Dosis"/>
            </a:endParaRPr>
          </a:p>
          <a:p>
            <a:pPr marL="0" lvl="0" indent="0" algn="ctr" rtl="0">
              <a:spcBef>
                <a:spcPts val="0"/>
              </a:spcBef>
              <a:spcAft>
                <a:spcPts val="0"/>
              </a:spcAft>
              <a:buNone/>
            </a:pPr>
            <a:r>
              <a:rPr lang="it" sz="900" b="1">
                <a:latin typeface="Dosis"/>
                <a:ea typeface="Dosis"/>
                <a:cs typeface="Dosis"/>
                <a:sym typeface="Dosis"/>
              </a:rPr>
              <a:t>(self managed)</a:t>
            </a:r>
            <a:endParaRPr sz="900" b="1">
              <a:latin typeface="Dosis"/>
              <a:ea typeface="Dosis"/>
              <a:cs typeface="Dosis"/>
              <a:sym typeface="Dosis"/>
            </a:endParaRPr>
          </a:p>
        </p:txBody>
      </p:sp>
      <p:pic>
        <p:nvPicPr>
          <p:cNvPr id="671" name="Google Shape;671;p26"/>
          <p:cNvPicPr preferRelativeResize="0"/>
          <p:nvPr/>
        </p:nvPicPr>
        <p:blipFill>
          <a:blip r:embed="rId4">
            <a:alphaModFix/>
          </a:blip>
          <a:stretch>
            <a:fillRect/>
          </a:stretch>
        </p:blipFill>
        <p:spPr>
          <a:xfrm>
            <a:off x="4788400" y="1100555"/>
            <a:ext cx="591350" cy="315393"/>
          </a:xfrm>
          <a:prstGeom prst="rect">
            <a:avLst/>
          </a:prstGeom>
          <a:noFill/>
          <a:ln>
            <a:noFill/>
          </a:ln>
        </p:spPr>
      </p:pic>
      <p:cxnSp>
        <p:nvCxnSpPr>
          <p:cNvPr id="672" name="Google Shape;672;p26"/>
          <p:cNvCxnSpPr>
            <a:stCxn id="669" idx="2"/>
            <a:endCxn id="670" idx="0"/>
          </p:cNvCxnSpPr>
          <p:nvPr/>
        </p:nvCxnSpPr>
        <p:spPr>
          <a:xfrm>
            <a:off x="5084075" y="541325"/>
            <a:ext cx="0" cy="201600"/>
          </a:xfrm>
          <a:prstGeom prst="straightConnector1">
            <a:avLst/>
          </a:prstGeom>
          <a:noFill/>
          <a:ln w="9525" cap="flat" cmpd="sng">
            <a:solidFill>
              <a:schemeClr val="dk2"/>
            </a:solidFill>
            <a:prstDash val="solid"/>
            <a:round/>
            <a:headEnd type="none" w="med" len="med"/>
            <a:tailEnd type="triangle" w="med" len="med"/>
          </a:ln>
        </p:spPr>
      </p:cxnSp>
      <p:pic>
        <p:nvPicPr>
          <p:cNvPr id="673" name="Google Shape;673;p26"/>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674" name="Google Shape;674;p26"/>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675" name="Google Shape;675;p26"/>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676" name="Google Shape;676;p26"/>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677" name="Google Shape;677;p26"/>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678" name="Google Shape;678;p26"/>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679" name="Google Shape;679;p26"/>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680" name="Google Shape;680;p26"/>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6"/>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682" name="Google Shape;682;p26"/>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683" name="Google Shape;683;p26"/>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684" name="Google Shape;684;p26"/>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685" name="Google Shape;685;p26"/>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686" name="Google Shape;686;p26"/>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687" name="Google Shape;687;p26"/>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688" name="Google Shape;688;p26"/>
          <p:cNvCxnSpPr>
            <a:stCxn id="677"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689" name="Google Shape;689;p26"/>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690" name="Google Shape;690;p26"/>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691" name="Google Shape;691;p26"/>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cxnSp>
        <p:nvCxnSpPr>
          <p:cNvPr id="693" name="Google Shape;693;p26"/>
          <p:cNvCxnSpPr>
            <a:stCxn id="694" idx="1"/>
            <a:endCxn id="638" idx="3"/>
          </p:cNvCxnSpPr>
          <p:nvPr/>
        </p:nvCxnSpPr>
        <p:spPr>
          <a:xfrm rot="10800000">
            <a:off x="3761975" y="1806200"/>
            <a:ext cx="2487300" cy="1189800"/>
          </a:xfrm>
          <a:prstGeom prst="straightConnector1">
            <a:avLst/>
          </a:prstGeom>
          <a:noFill/>
          <a:ln w="28575" cap="flat" cmpd="sng">
            <a:solidFill>
              <a:schemeClr val="accent1"/>
            </a:solidFill>
            <a:prstDash val="solid"/>
            <a:round/>
            <a:headEnd type="none" w="med" len="med"/>
            <a:tailEnd type="triangle" w="med" len="med"/>
          </a:ln>
        </p:spPr>
      </p:cxnSp>
      <p:sp>
        <p:nvSpPr>
          <p:cNvPr id="695" name="Google Shape;695;p26"/>
          <p:cNvSpPr/>
          <p:nvPr/>
        </p:nvSpPr>
        <p:spPr>
          <a:xfrm>
            <a:off x="6175200" y="3331443"/>
            <a:ext cx="2498400" cy="9705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6"/>
          <p:cNvSpPr txBox="1"/>
          <p:nvPr/>
        </p:nvSpPr>
        <p:spPr>
          <a:xfrm>
            <a:off x="6681175" y="32929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cxnSp>
        <p:nvCxnSpPr>
          <p:cNvPr id="697" name="Google Shape;697;p26"/>
          <p:cNvCxnSpPr/>
          <p:nvPr/>
        </p:nvCxnSpPr>
        <p:spPr>
          <a:xfrm>
            <a:off x="5764025" y="3720618"/>
            <a:ext cx="424500" cy="0"/>
          </a:xfrm>
          <a:prstGeom prst="straightConnector1">
            <a:avLst/>
          </a:prstGeom>
          <a:noFill/>
          <a:ln w="28575" cap="flat" cmpd="sng">
            <a:solidFill>
              <a:schemeClr val="accent1"/>
            </a:solidFill>
            <a:prstDash val="solid"/>
            <a:round/>
            <a:headEnd type="none" w="med" len="med"/>
            <a:tailEnd type="triangle" w="med" len="med"/>
          </a:ln>
        </p:spPr>
      </p:cxnSp>
      <p:grpSp>
        <p:nvGrpSpPr>
          <p:cNvPr id="698" name="Google Shape;698;p26"/>
          <p:cNvGrpSpPr/>
          <p:nvPr/>
        </p:nvGrpSpPr>
        <p:grpSpPr>
          <a:xfrm>
            <a:off x="6783866" y="3554121"/>
            <a:ext cx="1112458" cy="731395"/>
            <a:chOff x="6681172" y="3345487"/>
            <a:chExt cx="1235653" cy="885038"/>
          </a:xfrm>
        </p:grpSpPr>
        <p:pic>
          <p:nvPicPr>
            <p:cNvPr id="699" name="Google Shape;699;p26"/>
            <p:cNvPicPr preferRelativeResize="0"/>
            <p:nvPr/>
          </p:nvPicPr>
          <p:blipFill>
            <a:blip r:embed="rId8">
              <a:alphaModFix/>
            </a:blip>
            <a:stretch>
              <a:fillRect/>
            </a:stretch>
          </p:blipFill>
          <p:spPr>
            <a:xfrm>
              <a:off x="6681172" y="3425323"/>
              <a:ext cx="483616" cy="415500"/>
            </a:xfrm>
            <a:prstGeom prst="rect">
              <a:avLst/>
            </a:prstGeom>
            <a:noFill/>
            <a:ln>
              <a:noFill/>
            </a:ln>
          </p:spPr>
        </p:pic>
        <p:pic>
          <p:nvPicPr>
            <p:cNvPr id="700" name="Google Shape;700;p26"/>
            <p:cNvPicPr preferRelativeResize="0"/>
            <p:nvPr/>
          </p:nvPicPr>
          <p:blipFill>
            <a:blip r:embed="rId8">
              <a:alphaModFix/>
            </a:blip>
            <a:stretch>
              <a:fillRect/>
            </a:stretch>
          </p:blipFill>
          <p:spPr>
            <a:xfrm>
              <a:off x="7581250" y="3345487"/>
              <a:ext cx="335575" cy="288309"/>
            </a:xfrm>
            <a:prstGeom prst="rect">
              <a:avLst/>
            </a:prstGeom>
            <a:noFill/>
            <a:ln>
              <a:noFill/>
            </a:ln>
          </p:spPr>
        </p:pic>
        <p:cxnSp>
          <p:nvCxnSpPr>
            <p:cNvPr id="701" name="Google Shape;701;p26"/>
            <p:cNvCxnSpPr>
              <a:stCxn id="700" idx="1"/>
              <a:endCxn id="699" idx="3"/>
            </p:cNvCxnSpPr>
            <p:nvPr/>
          </p:nvCxnSpPr>
          <p:spPr>
            <a:xfrm flipH="1">
              <a:off x="7164850" y="3489642"/>
              <a:ext cx="416400" cy="143400"/>
            </a:xfrm>
            <a:prstGeom prst="bentConnector3">
              <a:avLst>
                <a:gd name="adj1" fmla="val 50007"/>
              </a:avLst>
            </a:prstGeom>
            <a:noFill/>
            <a:ln w="9525" cap="flat" cmpd="sng">
              <a:solidFill>
                <a:schemeClr val="dk2"/>
              </a:solidFill>
              <a:prstDash val="solid"/>
              <a:round/>
              <a:headEnd type="none" w="med" len="med"/>
              <a:tailEnd type="none" w="med" len="med"/>
            </a:ln>
          </p:spPr>
        </p:cxnSp>
        <p:pic>
          <p:nvPicPr>
            <p:cNvPr id="702" name="Google Shape;702;p26"/>
            <p:cNvPicPr preferRelativeResize="0"/>
            <p:nvPr/>
          </p:nvPicPr>
          <p:blipFill>
            <a:blip r:embed="rId8">
              <a:alphaModFix/>
            </a:blip>
            <a:stretch>
              <a:fillRect/>
            </a:stretch>
          </p:blipFill>
          <p:spPr>
            <a:xfrm>
              <a:off x="7581250" y="3624016"/>
              <a:ext cx="335575" cy="288309"/>
            </a:xfrm>
            <a:prstGeom prst="rect">
              <a:avLst/>
            </a:prstGeom>
            <a:noFill/>
            <a:ln>
              <a:noFill/>
            </a:ln>
          </p:spPr>
        </p:pic>
        <p:cxnSp>
          <p:nvCxnSpPr>
            <p:cNvPr id="703" name="Google Shape;703;p26"/>
            <p:cNvCxnSpPr>
              <a:stCxn id="702" idx="1"/>
              <a:endCxn id="699" idx="3"/>
            </p:cNvCxnSpPr>
            <p:nvPr/>
          </p:nvCxnSpPr>
          <p:spPr>
            <a:xfrm rot="10800000">
              <a:off x="7164850" y="3633170"/>
              <a:ext cx="416400" cy="135000"/>
            </a:xfrm>
            <a:prstGeom prst="bentConnector3">
              <a:avLst>
                <a:gd name="adj1" fmla="val 50007"/>
              </a:avLst>
            </a:prstGeom>
            <a:noFill/>
            <a:ln w="9525" cap="flat" cmpd="sng">
              <a:solidFill>
                <a:schemeClr val="dk2"/>
              </a:solidFill>
              <a:prstDash val="solid"/>
              <a:round/>
              <a:headEnd type="none" w="med" len="med"/>
              <a:tailEnd type="none" w="med" len="med"/>
            </a:ln>
          </p:spPr>
        </p:cxnSp>
        <p:pic>
          <p:nvPicPr>
            <p:cNvPr id="704" name="Google Shape;704;p26"/>
            <p:cNvPicPr preferRelativeResize="0"/>
            <p:nvPr/>
          </p:nvPicPr>
          <p:blipFill>
            <a:blip r:embed="rId8">
              <a:alphaModFix/>
            </a:blip>
            <a:stretch>
              <a:fillRect/>
            </a:stretch>
          </p:blipFill>
          <p:spPr>
            <a:xfrm>
              <a:off x="7581250" y="3942216"/>
              <a:ext cx="335575" cy="288309"/>
            </a:xfrm>
            <a:prstGeom prst="rect">
              <a:avLst/>
            </a:prstGeom>
            <a:noFill/>
            <a:ln>
              <a:noFill/>
            </a:ln>
          </p:spPr>
        </p:pic>
        <p:cxnSp>
          <p:nvCxnSpPr>
            <p:cNvPr id="705" name="Google Shape;705;p26"/>
            <p:cNvCxnSpPr>
              <a:stCxn id="699" idx="3"/>
              <a:endCxn id="704" idx="1"/>
            </p:cNvCxnSpPr>
            <p:nvPr/>
          </p:nvCxnSpPr>
          <p:spPr>
            <a:xfrm>
              <a:off x="7164788" y="3633073"/>
              <a:ext cx="416400" cy="453300"/>
            </a:xfrm>
            <a:prstGeom prst="bentConnector3">
              <a:avLst>
                <a:gd name="adj1" fmla="val 50007"/>
              </a:avLst>
            </a:prstGeom>
            <a:noFill/>
            <a:ln w="9525" cap="flat" cmpd="sng">
              <a:solidFill>
                <a:schemeClr val="dk2"/>
              </a:solidFill>
              <a:prstDash val="solid"/>
              <a:round/>
              <a:headEnd type="none" w="med" len="med"/>
              <a:tailEnd type="none" w="med" len="med"/>
            </a:ln>
          </p:spPr>
        </p:cxnSp>
      </p:grpSp>
      <p:grpSp>
        <p:nvGrpSpPr>
          <p:cNvPr id="706" name="Google Shape;706;p26"/>
          <p:cNvGrpSpPr/>
          <p:nvPr/>
        </p:nvGrpSpPr>
        <p:grpSpPr>
          <a:xfrm>
            <a:off x="8673575" y="1443675"/>
            <a:ext cx="266400" cy="1655248"/>
            <a:chOff x="8673575" y="1428757"/>
            <a:chExt cx="266400" cy="1526700"/>
          </a:xfrm>
        </p:grpSpPr>
        <p:cxnSp>
          <p:nvCxnSpPr>
            <p:cNvPr id="707" name="Google Shape;707;p26"/>
            <p:cNvCxnSpPr/>
            <p:nvPr/>
          </p:nvCxnSpPr>
          <p:spPr>
            <a:xfrm>
              <a:off x="8673575" y="1445150"/>
              <a:ext cx="266400" cy="0"/>
            </a:xfrm>
            <a:prstGeom prst="straightConnector1">
              <a:avLst/>
            </a:prstGeom>
            <a:noFill/>
            <a:ln w="28575" cap="flat" cmpd="sng">
              <a:solidFill>
                <a:schemeClr val="lt2"/>
              </a:solidFill>
              <a:prstDash val="solid"/>
              <a:round/>
              <a:headEnd type="none" w="med" len="med"/>
              <a:tailEnd type="none" w="med" len="med"/>
            </a:ln>
          </p:spPr>
        </p:cxnSp>
        <p:cxnSp>
          <p:nvCxnSpPr>
            <p:cNvPr id="708" name="Google Shape;708;p26"/>
            <p:cNvCxnSpPr/>
            <p:nvPr/>
          </p:nvCxnSpPr>
          <p:spPr>
            <a:xfrm>
              <a:off x="8939886" y="1428757"/>
              <a:ext cx="0" cy="1526700"/>
            </a:xfrm>
            <a:prstGeom prst="straightConnector1">
              <a:avLst/>
            </a:prstGeom>
            <a:noFill/>
            <a:ln w="28575" cap="flat" cmpd="sng">
              <a:solidFill>
                <a:schemeClr val="lt2"/>
              </a:solidFill>
              <a:prstDash val="solid"/>
              <a:round/>
              <a:headEnd type="none" w="med" len="med"/>
              <a:tailEnd type="none" w="med" len="med"/>
            </a:ln>
          </p:spPr>
        </p:cxnSp>
      </p:grpSp>
      <p:cxnSp>
        <p:nvCxnSpPr>
          <p:cNvPr id="709" name="Google Shape;709;p26"/>
          <p:cNvCxnSpPr>
            <a:stCxn id="670" idx="3"/>
            <a:endCxn id="668" idx="1"/>
          </p:cNvCxnSpPr>
          <p:nvPr/>
        </p:nvCxnSpPr>
        <p:spPr>
          <a:xfrm>
            <a:off x="5761313" y="1108625"/>
            <a:ext cx="414000" cy="336600"/>
          </a:xfrm>
          <a:prstGeom prst="straightConnector1">
            <a:avLst/>
          </a:prstGeom>
          <a:noFill/>
          <a:ln w="9525" cap="flat" cmpd="sng">
            <a:solidFill>
              <a:schemeClr val="dk2"/>
            </a:solidFill>
            <a:prstDash val="solid"/>
            <a:round/>
            <a:headEnd type="none" w="med" len="med"/>
            <a:tailEnd type="triangle" w="med" len="med"/>
          </a:ln>
        </p:spPr>
      </p:cxnSp>
      <p:cxnSp>
        <p:nvCxnSpPr>
          <p:cNvPr id="710" name="Google Shape;710;p26"/>
          <p:cNvCxnSpPr/>
          <p:nvPr/>
        </p:nvCxnSpPr>
        <p:spPr>
          <a:xfrm flipH="1">
            <a:off x="5772500" y="3091550"/>
            <a:ext cx="3167400" cy="217800"/>
          </a:xfrm>
          <a:prstGeom prst="straightConnector1">
            <a:avLst/>
          </a:prstGeom>
          <a:noFill/>
          <a:ln w="28575" cap="flat" cmpd="sng">
            <a:solidFill>
              <a:schemeClr val="accent1"/>
            </a:solidFill>
            <a:prstDash val="solid"/>
            <a:round/>
            <a:headEnd type="none" w="med" len="med"/>
            <a:tailEnd type="triangle" w="med" len="med"/>
          </a:ln>
        </p:spPr>
      </p:cxnSp>
      <p:grpSp>
        <p:nvGrpSpPr>
          <p:cNvPr id="711" name="Google Shape;711;p26"/>
          <p:cNvGrpSpPr/>
          <p:nvPr/>
        </p:nvGrpSpPr>
        <p:grpSpPr>
          <a:xfrm>
            <a:off x="761175" y="3882925"/>
            <a:ext cx="1061725" cy="354000"/>
            <a:chOff x="761175" y="3882925"/>
            <a:chExt cx="1061725" cy="354000"/>
          </a:xfrm>
        </p:grpSpPr>
        <p:pic>
          <p:nvPicPr>
            <p:cNvPr id="712" name="Google Shape;712;p26"/>
            <p:cNvPicPr preferRelativeResize="0"/>
            <p:nvPr/>
          </p:nvPicPr>
          <p:blipFill>
            <a:blip r:embed="rId9">
              <a:alphaModFix/>
            </a:blip>
            <a:stretch>
              <a:fillRect/>
            </a:stretch>
          </p:blipFill>
          <p:spPr>
            <a:xfrm flipH="1">
              <a:off x="761175" y="3959125"/>
              <a:ext cx="201600" cy="201600"/>
            </a:xfrm>
            <a:prstGeom prst="rect">
              <a:avLst/>
            </a:prstGeom>
            <a:noFill/>
            <a:ln>
              <a:noFill/>
            </a:ln>
          </p:spPr>
        </p:pic>
        <p:sp>
          <p:nvSpPr>
            <p:cNvPr id="713" name="Google Shape;713;p26"/>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grpSp>
        <p:nvGrpSpPr>
          <p:cNvPr id="714" name="Google Shape;714;p26"/>
          <p:cNvGrpSpPr/>
          <p:nvPr/>
        </p:nvGrpSpPr>
        <p:grpSpPr>
          <a:xfrm>
            <a:off x="2501500" y="3881888"/>
            <a:ext cx="1061725" cy="354000"/>
            <a:chOff x="761175" y="3882925"/>
            <a:chExt cx="1061725" cy="354000"/>
          </a:xfrm>
        </p:grpSpPr>
        <p:pic>
          <p:nvPicPr>
            <p:cNvPr id="715" name="Google Shape;715;p26"/>
            <p:cNvPicPr preferRelativeResize="0"/>
            <p:nvPr/>
          </p:nvPicPr>
          <p:blipFill>
            <a:blip r:embed="rId9">
              <a:alphaModFix/>
            </a:blip>
            <a:stretch>
              <a:fillRect/>
            </a:stretch>
          </p:blipFill>
          <p:spPr>
            <a:xfrm flipH="1">
              <a:off x="761175" y="3959125"/>
              <a:ext cx="201600" cy="201600"/>
            </a:xfrm>
            <a:prstGeom prst="rect">
              <a:avLst/>
            </a:prstGeom>
            <a:noFill/>
            <a:ln>
              <a:noFill/>
            </a:ln>
          </p:spPr>
        </p:pic>
        <p:sp>
          <p:nvSpPr>
            <p:cNvPr id="716" name="Google Shape;716;p26"/>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2</a:t>
              </a:r>
              <a:endParaRPr sz="1100">
                <a:latin typeface="Dosis"/>
                <a:ea typeface="Dosis"/>
                <a:cs typeface="Dosis"/>
                <a:sym typeface="Dosis"/>
              </a:endParaRPr>
            </a:p>
          </p:txBody>
        </p:sp>
      </p:grpSp>
      <p:grpSp>
        <p:nvGrpSpPr>
          <p:cNvPr id="717" name="Google Shape;717;p26"/>
          <p:cNvGrpSpPr/>
          <p:nvPr/>
        </p:nvGrpSpPr>
        <p:grpSpPr>
          <a:xfrm>
            <a:off x="4578975" y="3882925"/>
            <a:ext cx="1061725" cy="354000"/>
            <a:chOff x="761175" y="3882925"/>
            <a:chExt cx="1061725" cy="354000"/>
          </a:xfrm>
        </p:grpSpPr>
        <p:pic>
          <p:nvPicPr>
            <p:cNvPr id="718" name="Google Shape;718;p26"/>
            <p:cNvPicPr preferRelativeResize="0"/>
            <p:nvPr/>
          </p:nvPicPr>
          <p:blipFill>
            <a:blip r:embed="rId9">
              <a:alphaModFix/>
            </a:blip>
            <a:stretch>
              <a:fillRect/>
            </a:stretch>
          </p:blipFill>
          <p:spPr>
            <a:xfrm flipH="1">
              <a:off x="761175" y="3959125"/>
              <a:ext cx="201600" cy="201600"/>
            </a:xfrm>
            <a:prstGeom prst="rect">
              <a:avLst/>
            </a:prstGeom>
            <a:noFill/>
            <a:ln>
              <a:noFill/>
            </a:ln>
          </p:spPr>
        </p:pic>
        <p:sp>
          <p:nvSpPr>
            <p:cNvPr id="719" name="Google Shape;719;p26"/>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N</a:t>
              </a:r>
              <a:endParaRPr sz="1100">
                <a:latin typeface="Dosis"/>
                <a:ea typeface="Dosis"/>
                <a:cs typeface="Dosis"/>
                <a:sym typeface="Dosis"/>
              </a:endParaRPr>
            </a:p>
          </p:txBody>
        </p:sp>
      </p:grpSp>
      <p:sp>
        <p:nvSpPr>
          <p:cNvPr id="694" name="Google Shape;694;p26"/>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cxnSp>
        <p:nvCxnSpPr>
          <p:cNvPr id="720" name="Google Shape;720;p26"/>
          <p:cNvCxnSpPr/>
          <p:nvPr/>
        </p:nvCxnSpPr>
        <p:spPr>
          <a:xfrm>
            <a:off x="6598500" y="2788271"/>
            <a:ext cx="0" cy="131700"/>
          </a:xfrm>
          <a:prstGeom prst="straightConnector1">
            <a:avLst/>
          </a:prstGeom>
          <a:noFill/>
          <a:ln w="9525" cap="flat" cmpd="sng">
            <a:solidFill>
              <a:schemeClr val="dk2"/>
            </a:solidFill>
            <a:prstDash val="solid"/>
            <a:round/>
            <a:headEnd type="none" w="med" len="med"/>
            <a:tailEnd type="triangle" w="med" len="med"/>
          </a:ln>
        </p:spPr>
      </p:cxnSp>
      <p:cxnSp>
        <p:nvCxnSpPr>
          <p:cNvPr id="721" name="Google Shape;721;p26"/>
          <p:cNvCxnSpPr/>
          <p:nvPr/>
        </p:nvCxnSpPr>
        <p:spPr>
          <a:xfrm>
            <a:off x="7436700" y="2788271"/>
            <a:ext cx="0" cy="131700"/>
          </a:xfrm>
          <a:prstGeom prst="straightConnector1">
            <a:avLst/>
          </a:prstGeom>
          <a:noFill/>
          <a:ln w="9525" cap="flat" cmpd="sng">
            <a:solidFill>
              <a:schemeClr val="dk2"/>
            </a:solidFill>
            <a:prstDash val="solid"/>
            <a:round/>
            <a:headEnd type="none" w="med" len="med"/>
            <a:tailEnd type="triangle" w="med" len="med"/>
          </a:ln>
        </p:spPr>
      </p:cxnSp>
      <p:cxnSp>
        <p:nvCxnSpPr>
          <p:cNvPr id="722" name="Google Shape;722;p26"/>
          <p:cNvCxnSpPr/>
          <p:nvPr/>
        </p:nvCxnSpPr>
        <p:spPr>
          <a:xfrm>
            <a:off x="8274900" y="2788271"/>
            <a:ext cx="0" cy="131700"/>
          </a:xfrm>
          <a:prstGeom prst="straightConnector1">
            <a:avLst/>
          </a:prstGeom>
          <a:noFill/>
          <a:ln w="9525" cap="flat" cmpd="sng">
            <a:solidFill>
              <a:schemeClr val="dk2"/>
            </a:solidFill>
            <a:prstDash val="solid"/>
            <a:round/>
            <a:headEnd type="none" w="med" len="med"/>
            <a:tailEnd type="triangle" w="med" len="med"/>
          </a:ln>
        </p:spPr>
      </p:cxnSp>
      <p:pic>
        <p:nvPicPr>
          <p:cNvPr id="3" name="Immagine 4" descr="Immagine che contiene testo&#10;&#10;Descrizione generata automaticamente">
            <a:extLst>
              <a:ext uri="{FF2B5EF4-FFF2-40B4-BE49-F238E27FC236}">
                <a16:creationId xmlns:a16="http://schemas.microsoft.com/office/drawing/2014/main" id="{050CA3B8-E856-9D9B-E770-92B2553967F1}"/>
              </a:ext>
            </a:extLst>
          </p:cNvPr>
          <p:cNvPicPr>
            <a:picLocks noChangeAspect="1"/>
          </p:cNvPicPr>
          <p:nvPr/>
        </p:nvPicPr>
        <p:blipFill>
          <a:blip r:embed="rId10"/>
          <a:stretch>
            <a:fillRect/>
          </a:stretch>
        </p:blipFill>
        <p:spPr>
          <a:xfrm>
            <a:off x="7897882" y="696566"/>
            <a:ext cx="619372" cy="21369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726"/>
        <p:cNvGrpSpPr/>
        <p:nvPr/>
      </p:nvGrpSpPr>
      <p:grpSpPr>
        <a:xfrm>
          <a:off x="0" y="0"/>
          <a:ext cx="0" cy="0"/>
          <a:chOff x="0" y="0"/>
          <a:chExt cx="0" cy="0"/>
        </a:xfrm>
      </p:grpSpPr>
      <p:sp>
        <p:nvSpPr>
          <p:cNvPr id="727" name="Google Shape;727;p27"/>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728" name="Google Shape;728;p27"/>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Step preliminari</a:t>
            </a:r>
            <a:endParaRPr sz="1800">
              <a:solidFill>
                <a:srgbClr val="A1245A"/>
              </a:solidFill>
              <a:latin typeface="Dosis"/>
              <a:ea typeface="Dosis"/>
              <a:cs typeface="Dosis"/>
              <a:sym typeface="Dosis"/>
            </a:endParaRPr>
          </a:p>
        </p:txBody>
      </p:sp>
      <p:pic>
        <p:nvPicPr>
          <p:cNvPr id="729" name="Google Shape;729;p27"/>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730" name="Google Shape;730;p27"/>
          <p:cNvSpPr txBox="1"/>
          <p:nvPr/>
        </p:nvSpPr>
        <p:spPr>
          <a:xfrm>
            <a:off x="335625" y="1447325"/>
            <a:ext cx="5744700" cy="350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solidFill>
                  <a:schemeClr val="dk1"/>
                </a:solidFill>
                <a:latin typeface="Dosis"/>
                <a:ea typeface="Dosis"/>
                <a:cs typeface="Dosis"/>
                <a:sym typeface="Dosis"/>
              </a:rPr>
              <a:t>Il </a:t>
            </a:r>
            <a:r>
              <a:rPr lang="it" sz="1200" b="1">
                <a:solidFill>
                  <a:schemeClr val="lt2"/>
                </a:solidFill>
                <a:latin typeface="Dosis"/>
                <a:ea typeface="Dosis"/>
                <a:cs typeface="Dosis"/>
                <a:sym typeface="Dosis"/>
              </a:rPr>
              <a:t>DB SQL Server “Fast Storage”</a:t>
            </a:r>
            <a:r>
              <a:rPr lang="it" sz="1200">
                <a:solidFill>
                  <a:schemeClr val="dk1"/>
                </a:solidFill>
                <a:latin typeface="Dosis"/>
                <a:ea typeface="Dosis"/>
                <a:cs typeface="Dosis"/>
                <a:sym typeface="Dosis"/>
              </a:rPr>
              <a:t> riceve gli eventi di dominio elaborati dalle applicazioni Kafka Streams in modo continuo, grazie ad un </a:t>
            </a:r>
            <a:r>
              <a:rPr lang="it" sz="1200" b="1">
                <a:solidFill>
                  <a:schemeClr val="lt2"/>
                </a:solidFill>
                <a:latin typeface="Dosis"/>
                <a:ea typeface="Dosis"/>
                <a:cs typeface="Dosis"/>
                <a:sym typeface="Dosis"/>
              </a:rPr>
              <a:t>connettore JDBC di tipo Sink</a:t>
            </a:r>
            <a:r>
              <a:rPr lang="it" sz="1200">
                <a:solidFill>
                  <a:schemeClr val="dk1"/>
                </a:solidFill>
                <a:latin typeface="Dosis"/>
                <a:ea typeface="Dosis"/>
                <a:cs typeface="Dosis"/>
                <a:sym typeface="Dosis"/>
              </a:rPr>
              <a:t>, che scrive il contenuto dell’evento, ovvero il JSON strutturato, all’interno di un layer di atterraggio del Fast Storage. In particolare è stato definito un </a:t>
            </a:r>
            <a:r>
              <a:rPr lang="it" sz="1200" b="1">
                <a:solidFill>
                  <a:schemeClr val="lt2"/>
                </a:solidFill>
                <a:latin typeface="Dosis"/>
                <a:ea typeface="Dosis"/>
                <a:cs typeface="Dosis"/>
                <a:sym typeface="Dosis"/>
              </a:rPr>
              <a:t>apposito schema chiamato DomainEvents</a:t>
            </a:r>
            <a:r>
              <a:rPr lang="it" sz="1200">
                <a:solidFill>
                  <a:schemeClr val="dk1"/>
                </a:solidFill>
                <a:latin typeface="Dosis"/>
                <a:ea typeface="Dosis"/>
                <a:cs typeface="Dosis"/>
                <a:sym typeface="Dosis"/>
              </a:rPr>
              <a:t>. </a:t>
            </a:r>
            <a:endParaRPr sz="1200">
              <a:solidFill>
                <a:schemeClr val="dk1"/>
              </a:solidFill>
              <a:latin typeface="Dosis"/>
              <a:ea typeface="Dosis"/>
              <a:cs typeface="Dosis"/>
              <a:sym typeface="Dosis"/>
            </a:endParaRPr>
          </a:p>
          <a:p>
            <a:pPr marL="0" lvl="0" indent="0" algn="l" rtl="0">
              <a:spcBef>
                <a:spcPts val="0"/>
              </a:spcBef>
              <a:spcAft>
                <a:spcPts val="0"/>
              </a:spcAft>
              <a:buNone/>
            </a:pPr>
            <a:r>
              <a:rPr lang="it" sz="1200">
                <a:solidFill>
                  <a:schemeClr val="dk1"/>
                </a:solidFill>
                <a:latin typeface="Dosis"/>
                <a:ea typeface="Dosis"/>
                <a:cs typeface="Dosis"/>
                <a:sym typeface="Dosis"/>
              </a:rPr>
              <a:t>Questo schema contiene tre tabelle, una per ciascuna tipologia di evento di dominio (Ritiro, Spedizione, Viaggio). Ogni tabella ha la seguente struttura:</a:t>
            </a:r>
            <a:br>
              <a:rPr lang="it" sz="1200">
                <a:solidFill>
                  <a:schemeClr val="dk1"/>
                </a:solidFill>
                <a:latin typeface="Dosis"/>
                <a:ea typeface="Dosis"/>
                <a:cs typeface="Dosis"/>
                <a:sym typeface="Dosis"/>
              </a:rPr>
            </a:br>
            <a:endParaRPr sz="1200">
              <a:solidFill>
                <a:schemeClr val="dk1"/>
              </a:solidFill>
              <a:latin typeface="Dosis"/>
              <a:ea typeface="Dosis"/>
              <a:cs typeface="Dosis"/>
              <a:sym typeface="Dosis"/>
            </a:endParaRPr>
          </a:p>
          <a:p>
            <a:pPr marL="457200" lvl="0" indent="-304800" algn="l" rtl="0">
              <a:spcBef>
                <a:spcPts val="0"/>
              </a:spcBef>
              <a:spcAft>
                <a:spcPts val="0"/>
              </a:spcAft>
              <a:buSzPts val="1200"/>
              <a:buFont typeface="Dosis"/>
              <a:buChar char="●"/>
            </a:pPr>
            <a:r>
              <a:rPr lang="it" sz="1200" b="1">
                <a:solidFill>
                  <a:schemeClr val="dk1"/>
                </a:solidFill>
                <a:latin typeface="Dosis"/>
                <a:ea typeface="Dosis"/>
                <a:cs typeface="Dosis"/>
                <a:sym typeface="Dosis"/>
              </a:rPr>
              <a:t>DOMAIN_EVENT_ID</a:t>
            </a:r>
            <a:r>
              <a:rPr lang="it" sz="1200">
                <a:solidFill>
                  <a:schemeClr val="dk1"/>
                </a:solidFill>
                <a:latin typeface="Dosis"/>
                <a:ea typeface="Dosis"/>
                <a:cs typeface="Dosis"/>
                <a:sym typeface="Dosis"/>
              </a:rPr>
              <a:t>: chiave primaria incrementale</a:t>
            </a:r>
            <a:endParaRPr sz="1200">
              <a:solidFill>
                <a:schemeClr val="dk1"/>
              </a:solidFill>
              <a:latin typeface="Dosis"/>
              <a:ea typeface="Dosis"/>
              <a:cs typeface="Dosis"/>
              <a:sym typeface="Dosis"/>
            </a:endParaRPr>
          </a:p>
          <a:p>
            <a:pPr marL="457200" lvl="0" indent="-304800" algn="l" rtl="0">
              <a:spcBef>
                <a:spcPts val="0"/>
              </a:spcBef>
              <a:spcAft>
                <a:spcPts val="0"/>
              </a:spcAft>
              <a:buSzPts val="1200"/>
              <a:buFont typeface="Dosis"/>
              <a:buChar char="●"/>
            </a:pPr>
            <a:r>
              <a:rPr lang="it" sz="1200" b="1">
                <a:solidFill>
                  <a:schemeClr val="dk1"/>
                </a:solidFill>
                <a:latin typeface="Dosis"/>
                <a:ea typeface="Dosis"/>
                <a:cs typeface="Dosis"/>
                <a:sym typeface="Dosis"/>
              </a:rPr>
              <a:t>EVENT_KEY</a:t>
            </a:r>
            <a:r>
              <a:rPr lang="it" sz="1200">
                <a:solidFill>
                  <a:schemeClr val="dk1"/>
                </a:solidFill>
                <a:latin typeface="Dosis"/>
                <a:ea typeface="Dosis"/>
                <a:cs typeface="Dosis"/>
                <a:sym typeface="Dosis"/>
              </a:rPr>
              <a:t>: chiave del messaggio sul topic degli eventi di dominio, costituita da &lt;istanza DB&gt; + &lt;transaction Id&gt; + &lt;domain Key&gt;;</a:t>
            </a:r>
            <a:endParaRPr sz="1200">
              <a:solidFill>
                <a:schemeClr val="dk1"/>
              </a:solidFill>
              <a:latin typeface="Dosis"/>
              <a:ea typeface="Dosis"/>
              <a:cs typeface="Dosis"/>
              <a:sym typeface="Dosis"/>
            </a:endParaRPr>
          </a:p>
          <a:p>
            <a:pPr marL="457200" lvl="0" indent="-304800" algn="l" rtl="0">
              <a:spcBef>
                <a:spcPts val="0"/>
              </a:spcBef>
              <a:spcAft>
                <a:spcPts val="0"/>
              </a:spcAft>
              <a:buClr>
                <a:schemeClr val="dk1"/>
              </a:buClr>
              <a:buSzPts val="1200"/>
              <a:buFont typeface="Dosis"/>
              <a:buChar char="●"/>
            </a:pPr>
            <a:r>
              <a:rPr lang="it" sz="1200" b="1">
                <a:solidFill>
                  <a:schemeClr val="dk1"/>
                </a:solidFill>
                <a:latin typeface="Dosis"/>
                <a:ea typeface="Dosis"/>
                <a:cs typeface="Dosis"/>
                <a:sym typeface="Dosis"/>
              </a:rPr>
              <a:t>DOMAIN_KEY</a:t>
            </a:r>
            <a:r>
              <a:rPr lang="it" sz="1200">
                <a:solidFill>
                  <a:schemeClr val="dk1"/>
                </a:solidFill>
                <a:latin typeface="Dosis"/>
                <a:ea typeface="Dosis"/>
                <a:cs typeface="Dosis"/>
                <a:sym typeface="Dosis"/>
              </a:rPr>
              <a:t>: chiave di dominio per ciascuna istanza del DB sorgente, costituita da &lt;istanza DB&gt; + &lt;domain Key&gt;. É ricavata direttamente dalla Event Key ma è utile esplicitarla perché semplifica la creazione di gruppi di esecuzione dei record;</a:t>
            </a:r>
            <a:endParaRPr sz="1200">
              <a:solidFill>
                <a:schemeClr val="dk1"/>
              </a:solidFill>
              <a:latin typeface="Dosis"/>
              <a:ea typeface="Dosis"/>
              <a:cs typeface="Dosis"/>
              <a:sym typeface="Dosis"/>
            </a:endParaRPr>
          </a:p>
          <a:p>
            <a:pPr marL="457200" lvl="0" indent="-304800" algn="l" rtl="0">
              <a:spcBef>
                <a:spcPts val="0"/>
              </a:spcBef>
              <a:spcAft>
                <a:spcPts val="0"/>
              </a:spcAft>
              <a:buSzPts val="1200"/>
              <a:buFont typeface="Dosis"/>
              <a:buChar char="●"/>
            </a:pPr>
            <a:r>
              <a:rPr lang="it" sz="1200" b="1">
                <a:solidFill>
                  <a:schemeClr val="dk1"/>
                </a:solidFill>
                <a:latin typeface="Dosis"/>
                <a:ea typeface="Dosis"/>
                <a:cs typeface="Dosis"/>
                <a:sym typeface="Dosis"/>
              </a:rPr>
              <a:t>KAFKA_BODY</a:t>
            </a:r>
            <a:r>
              <a:rPr lang="it" sz="1200">
                <a:solidFill>
                  <a:schemeClr val="dk1"/>
                </a:solidFill>
                <a:latin typeface="Dosis"/>
                <a:ea typeface="Dosis"/>
                <a:cs typeface="Dosis"/>
                <a:sym typeface="Dosis"/>
              </a:rPr>
              <a:t>: un campo di tipo </a:t>
            </a:r>
            <a:r>
              <a:rPr lang="it" sz="1200" b="1">
                <a:solidFill>
                  <a:schemeClr val="lt2"/>
                </a:solidFill>
                <a:latin typeface="Dosis"/>
                <a:ea typeface="Dosis"/>
                <a:cs typeface="Dosis"/>
                <a:sym typeface="Dosis"/>
              </a:rPr>
              <a:t>nvarchar(max)</a:t>
            </a:r>
            <a:r>
              <a:rPr lang="it" sz="1200">
                <a:solidFill>
                  <a:schemeClr val="dk1"/>
                </a:solidFill>
                <a:latin typeface="Dosis"/>
                <a:ea typeface="Dosis"/>
                <a:cs typeface="Dosis"/>
                <a:sym typeface="Dosis"/>
              </a:rPr>
              <a:t> che raccoglie il contenuto dell’evento di dominio;</a:t>
            </a:r>
            <a:endParaRPr sz="1200">
              <a:solidFill>
                <a:schemeClr val="dk1"/>
              </a:solidFill>
              <a:latin typeface="Dosis"/>
              <a:ea typeface="Dosis"/>
              <a:cs typeface="Dosis"/>
              <a:sym typeface="Dosis"/>
            </a:endParaRPr>
          </a:p>
          <a:p>
            <a:pPr marL="457200" lvl="0" indent="-304800" algn="l" rtl="0">
              <a:spcBef>
                <a:spcPts val="0"/>
              </a:spcBef>
              <a:spcAft>
                <a:spcPts val="0"/>
              </a:spcAft>
              <a:buClr>
                <a:schemeClr val="dk1"/>
              </a:buClr>
              <a:buSzPts val="1200"/>
              <a:buFont typeface="Dosis"/>
              <a:buChar char="●"/>
            </a:pPr>
            <a:r>
              <a:rPr lang="it" sz="1200" b="1">
                <a:solidFill>
                  <a:schemeClr val="dk1"/>
                </a:solidFill>
                <a:latin typeface="Dosis"/>
                <a:ea typeface="Dosis"/>
                <a:cs typeface="Dosis"/>
                <a:sym typeface="Dosis"/>
              </a:rPr>
              <a:t>REVISION</a:t>
            </a:r>
            <a:r>
              <a:rPr lang="it" sz="1200">
                <a:solidFill>
                  <a:schemeClr val="dk1"/>
                </a:solidFill>
                <a:latin typeface="Dosis"/>
                <a:ea typeface="Dosis"/>
                <a:cs typeface="Dosis"/>
                <a:sym typeface="Dosis"/>
              </a:rPr>
              <a:t>: data di elaborazione del record CDC;</a:t>
            </a:r>
            <a:endParaRPr sz="1200">
              <a:solidFill>
                <a:schemeClr val="dk1"/>
              </a:solidFill>
              <a:latin typeface="Dosis"/>
              <a:ea typeface="Dosis"/>
              <a:cs typeface="Dosis"/>
              <a:sym typeface="Dosis"/>
            </a:endParaRPr>
          </a:p>
          <a:p>
            <a:pPr marL="457200" lvl="0" indent="-304800" algn="l" rtl="0">
              <a:spcBef>
                <a:spcPts val="0"/>
              </a:spcBef>
              <a:spcAft>
                <a:spcPts val="0"/>
              </a:spcAft>
              <a:buClr>
                <a:schemeClr val="dk1"/>
              </a:buClr>
              <a:buSzPts val="1200"/>
              <a:buFont typeface="Dosis"/>
              <a:buChar char="●"/>
            </a:pPr>
            <a:r>
              <a:rPr lang="it" sz="1200" b="1">
                <a:solidFill>
                  <a:schemeClr val="dk1"/>
                </a:solidFill>
                <a:latin typeface="Dosis"/>
                <a:ea typeface="Dosis"/>
                <a:cs typeface="Dosis"/>
                <a:sym typeface="Dosis"/>
              </a:rPr>
              <a:t>KAFKA_TIMESTAMP</a:t>
            </a:r>
            <a:r>
              <a:rPr lang="it" sz="1200">
                <a:solidFill>
                  <a:schemeClr val="dk1"/>
                </a:solidFill>
                <a:latin typeface="Dosis"/>
                <a:ea typeface="Dosis"/>
                <a:cs typeface="Dosis"/>
                <a:sym typeface="Dosis"/>
              </a:rPr>
              <a:t>: timestamp di creazione del messaggio sul topic degli eventi di dominio.</a:t>
            </a:r>
            <a:endParaRPr sz="1200">
              <a:solidFill>
                <a:schemeClr val="dk1"/>
              </a:solidFill>
              <a:latin typeface="Dosis"/>
              <a:ea typeface="Dosis"/>
              <a:cs typeface="Dosis"/>
              <a:sym typeface="Dosis"/>
            </a:endParaRPr>
          </a:p>
        </p:txBody>
      </p:sp>
      <p:sp>
        <p:nvSpPr>
          <p:cNvPr id="731" name="Google Shape;731;p27"/>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27"/>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733" name="Google Shape;733;p27"/>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7"/>
          <p:cNvSpPr/>
          <p:nvPr/>
        </p:nvSpPr>
        <p:spPr>
          <a:xfrm>
            <a:off x="3572675" y="174425"/>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Dominio</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IdTransaction + DomainKey]</a:t>
            </a:r>
            <a:endParaRPr sz="1000">
              <a:solidFill>
                <a:schemeClr val="lt1"/>
              </a:solidFill>
              <a:latin typeface="Dosis"/>
              <a:ea typeface="Dosis"/>
              <a:cs typeface="Dosis"/>
              <a:sym typeface="Dosis"/>
            </a:endParaRPr>
          </a:p>
        </p:txBody>
      </p:sp>
      <p:sp>
        <p:nvSpPr>
          <p:cNvPr id="735" name="Google Shape;735;p27"/>
          <p:cNvSpPr/>
          <p:nvPr/>
        </p:nvSpPr>
        <p:spPr>
          <a:xfrm>
            <a:off x="4406813" y="742925"/>
            <a:ext cx="1354500" cy="7314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18000" rIns="91425" bIns="91425" anchor="t" anchorCtr="0">
            <a:noAutofit/>
          </a:bodyPr>
          <a:lstStyle/>
          <a:p>
            <a:pPr marL="0" lvl="0" indent="0" algn="ctr" rtl="0">
              <a:spcBef>
                <a:spcPts val="0"/>
              </a:spcBef>
              <a:spcAft>
                <a:spcPts val="0"/>
              </a:spcAft>
              <a:buNone/>
            </a:pPr>
            <a:r>
              <a:rPr lang="it" sz="900" b="1">
                <a:latin typeface="Dosis"/>
                <a:ea typeface="Dosis"/>
                <a:cs typeface="Dosis"/>
                <a:sym typeface="Dosis"/>
              </a:rPr>
              <a:t>Connettori JDBC [sink]</a:t>
            </a:r>
            <a:endParaRPr sz="900" b="1">
              <a:latin typeface="Dosis"/>
              <a:ea typeface="Dosis"/>
              <a:cs typeface="Dosis"/>
              <a:sym typeface="Dosis"/>
            </a:endParaRPr>
          </a:p>
          <a:p>
            <a:pPr marL="0" lvl="0" indent="0" algn="ctr" rtl="0">
              <a:spcBef>
                <a:spcPts val="0"/>
              </a:spcBef>
              <a:spcAft>
                <a:spcPts val="0"/>
              </a:spcAft>
              <a:buNone/>
            </a:pPr>
            <a:r>
              <a:rPr lang="it" sz="900" b="1">
                <a:latin typeface="Dosis"/>
                <a:ea typeface="Dosis"/>
                <a:cs typeface="Dosis"/>
                <a:sym typeface="Dosis"/>
              </a:rPr>
              <a:t>(self managed)</a:t>
            </a:r>
            <a:endParaRPr sz="900" b="1">
              <a:latin typeface="Dosis"/>
              <a:ea typeface="Dosis"/>
              <a:cs typeface="Dosis"/>
              <a:sym typeface="Dosis"/>
            </a:endParaRPr>
          </a:p>
        </p:txBody>
      </p:sp>
      <p:pic>
        <p:nvPicPr>
          <p:cNvPr id="736" name="Google Shape;736;p27"/>
          <p:cNvPicPr preferRelativeResize="0"/>
          <p:nvPr/>
        </p:nvPicPr>
        <p:blipFill>
          <a:blip r:embed="rId4">
            <a:alphaModFix/>
          </a:blip>
          <a:stretch>
            <a:fillRect/>
          </a:stretch>
        </p:blipFill>
        <p:spPr>
          <a:xfrm>
            <a:off x="4788400" y="1100555"/>
            <a:ext cx="591350" cy="315393"/>
          </a:xfrm>
          <a:prstGeom prst="rect">
            <a:avLst/>
          </a:prstGeom>
          <a:noFill/>
          <a:ln>
            <a:noFill/>
          </a:ln>
        </p:spPr>
      </p:pic>
      <p:cxnSp>
        <p:nvCxnSpPr>
          <p:cNvPr id="737" name="Google Shape;737;p27"/>
          <p:cNvCxnSpPr>
            <a:stCxn id="734" idx="2"/>
            <a:endCxn id="735" idx="0"/>
          </p:cNvCxnSpPr>
          <p:nvPr/>
        </p:nvCxnSpPr>
        <p:spPr>
          <a:xfrm>
            <a:off x="5084075" y="541325"/>
            <a:ext cx="0" cy="201600"/>
          </a:xfrm>
          <a:prstGeom prst="straightConnector1">
            <a:avLst/>
          </a:prstGeom>
          <a:noFill/>
          <a:ln w="9525" cap="flat" cmpd="sng">
            <a:solidFill>
              <a:schemeClr val="dk2"/>
            </a:solidFill>
            <a:prstDash val="solid"/>
            <a:round/>
            <a:headEnd type="none" w="med" len="med"/>
            <a:tailEnd type="triangle" w="med" len="med"/>
          </a:ln>
        </p:spPr>
      </p:cxnSp>
      <p:pic>
        <p:nvPicPr>
          <p:cNvPr id="738" name="Google Shape;738;p27"/>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739" name="Google Shape;739;p27"/>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740" name="Google Shape;740;p27"/>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741" name="Google Shape;741;p27"/>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742" name="Google Shape;742;p27"/>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743" name="Google Shape;743;p27"/>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744" name="Google Shape;744;p27"/>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cxnSp>
        <p:nvCxnSpPr>
          <p:cNvPr id="746" name="Google Shape;746;p27"/>
          <p:cNvCxnSpPr>
            <a:stCxn id="735" idx="3"/>
            <a:endCxn id="733" idx="1"/>
          </p:cNvCxnSpPr>
          <p:nvPr/>
        </p:nvCxnSpPr>
        <p:spPr>
          <a:xfrm>
            <a:off x="5761313" y="1108625"/>
            <a:ext cx="414000" cy="336600"/>
          </a:xfrm>
          <a:prstGeom prst="straightConnector1">
            <a:avLst/>
          </a:prstGeom>
          <a:noFill/>
          <a:ln w="9525" cap="flat" cmpd="sng">
            <a:solidFill>
              <a:schemeClr val="dk2"/>
            </a:solidFill>
            <a:prstDash val="solid"/>
            <a:round/>
            <a:headEnd type="none" w="med" len="med"/>
            <a:tailEnd type="triangle" w="med" len="med"/>
          </a:ln>
        </p:spPr>
      </p:cxnSp>
      <p:pic>
        <p:nvPicPr>
          <p:cNvPr id="3" name="Immagine 4" descr="Immagine che contiene testo&#10;&#10;Descrizione generata automaticamente">
            <a:extLst>
              <a:ext uri="{FF2B5EF4-FFF2-40B4-BE49-F238E27FC236}">
                <a16:creationId xmlns:a16="http://schemas.microsoft.com/office/drawing/2014/main" id="{C30E48DB-2D95-9C0B-27E5-A1D56B3E495F}"/>
              </a:ext>
            </a:extLst>
          </p:cNvPr>
          <p:cNvPicPr>
            <a:picLocks noChangeAspect="1"/>
          </p:cNvPicPr>
          <p:nvPr/>
        </p:nvPicPr>
        <p:blipFill>
          <a:blip r:embed="rId8"/>
          <a:stretch>
            <a:fillRect/>
          </a:stretch>
        </p:blipFill>
        <p:spPr>
          <a:xfrm>
            <a:off x="7897882" y="696566"/>
            <a:ext cx="619372" cy="21369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750"/>
        <p:cNvGrpSpPr/>
        <p:nvPr/>
      </p:nvGrpSpPr>
      <p:grpSpPr>
        <a:xfrm>
          <a:off x="0" y="0"/>
          <a:ext cx="0" cy="0"/>
          <a:chOff x="0" y="0"/>
          <a:chExt cx="0" cy="0"/>
        </a:xfrm>
      </p:grpSpPr>
      <p:sp>
        <p:nvSpPr>
          <p:cNvPr id="751" name="Google Shape;751;p28"/>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752" name="Google Shape;752;p28"/>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Step preliminari</a:t>
            </a:r>
            <a:endParaRPr sz="1800">
              <a:solidFill>
                <a:srgbClr val="A1245A"/>
              </a:solidFill>
              <a:latin typeface="Dosis"/>
              <a:ea typeface="Dosis"/>
              <a:cs typeface="Dosis"/>
              <a:sym typeface="Dosis"/>
            </a:endParaRPr>
          </a:p>
        </p:txBody>
      </p:sp>
      <p:pic>
        <p:nvPicPr>
          <p:cNvPr id="753" name="Google Shape;753;p28"/>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754" name="Google Shape;754;p28"/>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28"/>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756" name="Google Shape;756;p28"/>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3572675" y="174425"/>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Dominio</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IdTransaction + DomainKey]</a:t>
            </a:r>
            <a:endParaRPr sz="1000">
              <a:solidFill>
                <a:schemeClr val="lt1"/>
              </a:solidFill>
              <a:latin typeface="Dosis"/>
              <a:ea typeface="Dosis"/>
              <a:cs typeface="Dosis"/>
              <a:sym typeface="Dosis"/>
            </a:endParaRPr>
          </a:p>
        </p:txBody>
      </p:sp>
      <p:sp>
        <p:nvSpPr>
          <p:cNvPr id="758" name="Google Shape;758;p28"/>
          <p:cNvSpPr/>
          <p:nvPr/>
        </p:nvSpPr>
        <p:spPr>
          <a:xfrm>
            <a:off x="4406813" y="742925"/>
            <a:ext cx="1354500" cy="7314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18000" rIns="91425" bIns="91425" anchor="t" anchorCtr="0">
            <a:noAutofit/>
          </a:bodyPr>
          <a:lstStyle/>
          <a:p>
            <a:pPr marL="0" lvl="0" indent="0" algn="ctr" rtl="0">
              <a:spcBef>
                <a:spcPts val="0"/>
              </a:spcBef>
              <a:spcAft>
                <a:spcPts val="0"/>
              </a:spcAft>
              <a:buNone/>
            </a:pPr>
            <a:r>
              <a:rPr lang="it" sz="900" b="1">
                <a:latin typeface="Dosis"/>
                <a:ea typeface="Dosis"/>
                <a:cs typeface="Dosis"/>
                <a:sym typeface="Dosis"/>
              </a:rPr>
              <a:t>Connettori JDBC [sink]</a:t>
            </a:r>
            <a:endParaRPr sz="900" b="1">
              <a:latin typeface="Dosis"/>
              <a:ea typeface="Dosis"/>
              <a:cs typeface="Dosis"/>
              <a:sym typeface="Dosis"/>
            </a:endParaRPr>
          </a:p>
          <a:p>
            <a:pPr marL="0" lvl="0" indent="0" algn="ctr" rtl="0">
              <a:spcBef>
                <a:spcPts val="0"/>
              </a:spcBef>
              <a:spcAft>
                <a:spcPts val="0"/>
              </a:spcAft>
              <a:buNone/>
            </a:pPr>
            <a:r>
              <a:rPr lang="it" sz="900" b="1">
                <a:latin typeface="Dosis"/>
                <a:ea typeface="Dosis"/>
                <a:cs typeface="Dosis"/>
                <a:sym typeface="Dosis"/>
              </a:rPr>
              <a:t>(self managed)</a:t>
            </a:r>
            <a:endParaRPr sz="900" b="1">
              <a:latin typeface="Dosis"/>
              <a:ea typeface="Dosis"/>
              <a:cs typeface="Dosis"/>
              <a:sym typeface="Dosis"/>
            </a:endParaRPr>
          </a:p>
        </p:txBody>
      </p:sp>
      <p:pic>
        <p:nvPicPr>
          <p:cNvPr id="759" name="Google Shape;759;p28"/>
          <p:cNvPicPr preferRelativeResize="0"/>
          <p:nvPr/>
        </p:nvPicPr>
        <p:blipFill>
          <a:blip r:embed="rId4">
            <a:alphaModFix/>
          </a:blip>
          <a:stretch>
            <a:fillRect/>
          </a:stretch>
        </p:blipFill>
        <p:spPr>
          <a:xfrm>
            <a:off x="4788400" y="1100555"/>
            <a:ext cx="591350" cy="315393"/>
          </a:xfrm>
          <a:prstGeom prst="rect">
            <a:avLst/>
          </a:prstGeom>
          <a:noFill/>
          <a:ln>
            <a:noFill/>
          </a:ln>
        </p:spPr>
      </p:pic>
      <p:cxnSp>
        <p:nvCxnSpPr>
          <p:cNvPr id="760" name="Google Shape;760;p28"/>
          <p:cNvCxnSpPr>
            <a:stCxn id="757" idx="2"/>
            <a:endCxn id="758" idx="0"/>
          </p:cNvCxnSpPr>
          <p:nvPr/>
        </p:nvCxnSpPr>
        <p:spPr>
          <a:xfrm>
            <a:off x="5084075" y="541325"/>
            <a:ext cx="0" cy="201600"/>
          </a:xfrm>
          <a:prstGeom prst="straightConnector1">
            <a:avLst/>
          </a:prstGeom>
          <a:noFill/>
          <a:ln w="9525" cap="flat" cmpd="sng">
            <a:solidFill>
              <a:schemeClr val="dk2"/>
            </a:solidFill>
            <a:prstDash val="solid"/>
            <a:round/>
            <a:headEnd type="none" w="med" len="med"/>
            <a:tailEnd type="triangle" w="med" len="med"/>
          </a:ln>
        </p:spPr>
      </p:cxnSp>
      <p:pic>
        <p:nvPicPr>
          <p:cNvPr id="761" name="Google Shape;761;p28"/>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762" name="Google Shape;762;p28"/>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763" name="Google Shape;763;p28"/>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764" name="Google Shape;764;p28"/>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765" name="Google Shape;765;p28"/>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766" name="Google Shape;766;p28"/>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767" name="Google Shape;767;p28"/>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768" name="Google Shape;768;p28"/>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770" name="Google Shape;770;p28"/>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771" name="Google Shape;771;p28"/>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772" name="Google Shape;772;p28"/>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773" name="Google Shape;773;p28"/>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774" name="Google Shape;774;p28"/>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775" name="Google Shape;775;p28"/>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776" name="Google Shape;776;p28"/>
          <p:cNvCxnSpPr>
            <a:stCxn id="765"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777" name="Google Shape;777;p28"/>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778" name="Google Shape;778;p28"/>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779" name="Google Shape;779;p28"/>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cxnSp>
        <p:nvCxnSpPr>
          <p:cNvPr id="781" name="Google Shape;781;p28"/>
          <p:cNvCxnSpPr>
            <a:stCxn id="758" idx="3"/>
            <a:endCxn id="756" idx="1"/>
          </p:cNvCxnSpPr>
          <p:nvPr/>
        </p:nvCxnSpPr>
        <p:spPr>
          <a:xfrm>
            <a:off x="5761313" y="1108625"/>
            <a:ext cx="414000" cy="336600"/>
          </a:xfrm>
          <a:prstGeom prst="straightConnector1">
            <a:avLst/>
          </a:prstGeom>
          <a:noFill/>
          <a:ln w="9525" cap="flat" cmpd="sng">
            <a:solidFill>
              <a:schemeClr val="dk2"/>
            </a:solidFill>
            <a:prstDash val="solid"/>
            <a:round/>
            <a:headEnd type="none" w="med" len="med"/>
            <a:tailEnd type="triangle" w="med" len="med"/>
          </a:ln>
        </p:spPr>
      </p:cxnSp>
      <p:sp>
        <p:nvSpPr>
          <p:cNvPr id="782" name="Google Shape;782;p28"/>
          <p:cNvSpPr txBox="1"/>
          <p:nvPr/>
        </p:nvSpPr>
        <p:spPr>
          <a:xfrm>
            <a:off x="335625" y="1447325"/>
            <a:ext cx="57447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a:solidFill>
                  <a:schemeClr val="dk1"/>
                </a:solidFill>
                <a:latin typeface="Dosis"/>
                <a:ea typeface="Dosis"/>
                <a:cs typeface="Dosis"/>
                <a:sym typeface="Dosis"/>
              </a:rPr>
              <a:t>Ogni record scritto dal connettore JDBC sulle tabelle dello schema DomainEvents, genera un corrispondente record nelle tabelle dello </a:t>
            </a:r>
            <a:r>
              <a:rPr lang="it" sz="1200" b="1">
                <a:solidFill>
                  <a:schemeClr val="lt2"/>
                </a:solidFill>
                <a:latin typeface="Dosis"/>
                <a:ea typeface="Dosis"/>
                <a:cs typeface="Dosis"/>
                <a:sym typeface="Dosis"/>
              </a:rPr>
              <a:t>schema FlowManager</a:t>
            </a:r>
            <a:r>
              <a:rPr lang="it" sz="1200">
                <a:solidFill>
                  <a:schemeClr val="dk1"/>
                </a:solidFill>
                <a:latin typeface="Dosis"/>
                <a:ea typeface="Dosis"/>
                <a:cs typeface="Dosis"/>
                <a:sym typeface="Dosis"/>
              </a:rPr>
              <a:t>, utilizzate dall’applicazione Micro Batch per capire quali record sono pronti per l’elaborazione.</a:t>
            </a:r>
            <a:endParaRPr sz="1200">
              <a:solidFill>
                <a:schemeClr val="dk1"/>
              </a:solidFill>
              <a:latin typeface="Dosis"/>
              <a:ea typeface="Dosis"/>
              <a:cs typeface="Dosis"/>
              <a:sym typeface="Dosis"/>
            </a:endParaRPr>
          </a:p>
          <a:p>
            <a:pPr marL="0" lvl="0" indent="0" algn="l" rtl="0">
              <a:spcBef>
                <a:spcPts val="0"/>
              </a:spcBef>
              <a:spcAft>
                <a:spcPts val="0"/>
              </a:spcAft>
              <a:buNone/>
            </a:pPr>
            <a:endParaRPr sz="1200">
              <a:solidFill>
                <a:schemeClr val="dk1"/>
              </a:solidFill>
              <a:latin typeface="Dosis"/>
              <a:ea typeface="Dosis"/>
              <a:cs typeface="Dosis"/>
              <a:sym typeface="Dosis"/>
            </a:endParaRPr>
          </a:p>
          <a:p>
            <a:pPr marL="0" lvl="0" indent="0" algn="l" rtl="0">
              <a:spcBef>
                <a:spcPts val="0"/>
              </a:spcBef>
              <a:spcAft>
                <a:spcPts val="0"/>
              </a:spcAft>
              <a:buNone/>
            </a:pPr>
            <a:r>
              <a:rPr lang="it" sz="1200">
                <a:solidFill>
                  <a:schemeClr val="dk1"/>
                </a:solidFill>
                <a:latin typeface="Dosis"/>
                <a:ea typeface="Dosis"/>
                <a:cs typeface="Dosis"/>
                <a:sym typeface="Dosis"/>
              </a:rPr>
              <a:t>La creazione dei record nello schema Flow Manager avviene con dei semplici </a:t>
            </a:r>
            <a:r>
              <a:rPr lang="it" sz="1200" b="1">
                <a:solidFill>
                  <a:schemeClr val="lt2"/>
                </a:solidFill>
                <a:latin typeface="Dosis"/>
                <a:ea typeface="Dosis"/>
                <a:cs typeface="Dosis"/>
                <a:sym typeface="Dosis"/>
              </a:rPr>
              <a:t>trigger in modalità “after insert”</a:t>
            </a:r>
            <a:r>
              <a:rPr lang="it" sz="1200">
                <a:solidFill>
                  <a:schemeClr val="dk1"/>
                </a:solidFill>
                <a:latin typeface="Dosis"/>
                <a:ea typeface="Dosis"/>
                <a:cs typeface="Dosis"/>
                <a:sym typeface="Dosis"/>
              </a:rPr>
              <a:t>. Ogni tabella dello schema Flow Manager ha la seguente struttura:</a:t>
            </a:r>
            <a:endParaRPr sz="1200">
              <a:solidFill>
                <a:schemeClr val="dk1"/>
              </a:solidFill>
              <a:latin typeface="Dosis"/>
              <a:ea typeface="Dosis"/>
              <a:cs typeface="Dosis"/>
              <a:sym typeface="Dosis"/>
            </a:endParaRPr>
          </a:p>
        </p:txBody>
      </p:sp>
      <p:sp>
        <p:nvSpPr>
          <p:cNvPr id="783" name="Google Shape;783;p28"/>
          <p:cNvSpPr/>
          <p:nvPr/>
        </p:nvSpPr>
        <p:spPr>
          <a:xfrm>
            <a:off x="5615175" y="2878300"/>
            <a:ext cx="3421500" cy="17727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8"/>
          <p:cNvSpPr txBox="1"/>
          <p:nvPr/>
        </p:nvSpPr>
        <p:spPr>
          <a:xfrm>
            <a:off x="335625" y="2819875"/>
            <a:ext cx="8701200" cy="2216400"/>
          </a:xfrm>
          <a:prstGeom prst="rect">
            <a:avLst/>
          </a:prstGeom>
          <a:noFill/>
          <a:ln>
            <a:noFill/>
          </a:ln>
        </p:spPr>
        <p:txBody>
          <a:bodyPr spcFirstLastPara="1" wrap="square" lIns="91425" tIns="91425" rIns="91425" bIns="91425" anchor="t" anchorCtr="0">
            <a:spAutoFit/>
          </a:bodyPr>
          <a:lstStyle/>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DOMAIN_EVENT_ID</a:t>
            </a:r>
            <a:r>
              <a:rPr lang="it" sz="1100">
                <a:solidFill>
                  <a:schemeClr val="dk1"/>
                </a:solidFill>
                <a:latin typeface="Dosis"/>
                <a:ea typeface="Dosis"/>
                <a:cs typeface="Dosis"/>
                <a:sym typeface="Dosis"/>
              </a:rPr>
              <a:t>: chiave primaria della tabella che riporta il DOMAIN_EVENT_ID della corrispondente tabella dello schema DomainEvents;</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EVENT_KEY</a:t>
            </a:r>
            <a:r>
              <a:rPr lang="it" sz="1100">
                <a:solidFill>
                  <a:schemeClr val="dk1"/>
                </a:solidFill>
                <a:latin typeface="Dosis"/>
                <a:ea typeface="Dosis"/>
                <a:cs typeface="Dosis"/>
                <a:sym typeface="Dosis"/>
              </a:rPr>
              <a:t>: chiave del messaggio sul topic degli eventi di dominio, costituita da &lt;istanza DB&gt; + &lt;transaction Id&gt; + &lt;domain Key&gt;;</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DOMAIN_KEY</a:t>
            </a:r>
            <a:r>
              <a:rPr lang="it" sz="1100">
                <a:solidFill>
                  <a:schemeClr val="dk1"/>
                </a:solidFill>
                <a:latin typeface="Dosis"/>
                <a:ea typeface="Dosis"/>
                <a:cs typeface="Dosis"/>
                <a:sym typeface="Dosis"/>
              </a:rPr>
              <a:t>: chiave di dominio per ciascuna istanza del DB sorgente, costituita da &lt;istanza DB&gt; + &lt;domain Key&gt;. É ricavata direttamente dalla Event Key ma è utile esplicitarla perchè semplifica la creazione di gruppi di esecuzione dei record;</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STATUS</a:t>
            </a:r>
            <a:r>
              <a:rPr lang="it" sz="1100">
                <a:solidFill>
                  <a:schemeClr val="dk1"/>
                </a:solidFill>
                <a:latin typeface="Dosis"/>
                <a:ea typeface="Dosis"/>
                <a:cs typeface="Dosis"/>
                <a:sym typeface="Dosis"/>
              </a:rPr>
              <a:t>: indica lo stato di elaborazione del record e può assumere i valori “Ready”, “In Progress”, “Done” oppure “Failed”;</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CREATION_TS</a:t>
            </a:r>
            <a:r>
              <a:rPr lang="it" sz="1100">
                <a:solidFill>
                  <a:schemeClr val="dk1"/>
                </a:solidFill>
                <a:latin typeface="Dosis"/>
                <a:ea typeface="Dosis"/>
                <a:cs typeface="Dosis"/>
                <a:sym typeface="Dosis"/>
              </a:rPr>
              <a:t>: campo tecnico, timestamp di creazione del record;</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LAST_UPDATE_TS</a:t>
            </a:r>
            <a:r>
              <a:rPr lang="it" sz="1100">
                <a:solidFill>
                  <a:schemeClr val="dk1"/>
                </a:solidFill>
                <a:latin typeface="Dosis"/>
                <a:ea typeface="Dosis"/>
                <a:cs typeface="Dosis"/>
                <a:sym typeface="Dosis"/>
              </a:rPr>
              <a:t>: campo tecnico, timestamp di ultima modifica del record;</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TENTATIVES</a:t>
            </a:r>
            <a:r>
              <a:rPr lang="it" sz="1100">
                <a:solidFill>
                  <a:schemeClr val="dk1"/>
                </a:solidFill>
                <a:latin typeface="Dosis"/>
                <a:ea typeface="Dosis"/>
                <a:cs typeface="Dosis"/>
                <a:sym typeface="Dosis"/>
              </a:rPr>
              <a:t>: numero di tentativi di esecuzione del record prima che lo stato debba essere portato a “Failed”. Questo avviene perché è possibile avere dei “retryable error”, principalmente dovuti a tematiche di concorrenza;</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GROUP_EXECUTE_ID</a:t>
            </a:r>
            <a:r>
              <a:rPr lang="it" sz="1100">
                <a:solidFill>
                  <a:schemeClr val="dk1"/>
                </a:solidFill>
                <a:latin typeface="Dosis"/>
                <a:ea typeface="Dosis"/>
                <a:cs typeface="Dosis"/>
                <a:sym typeface="Dosis"/>
              </a:rPr>
              <a:t>: numero incrementale che identifica il “lotto” di elaborazione del record, utile per assegnare a ciascuna istanza Micro Batch dei record che evitino il più possibile la concorrenza (stesse chiavi di dominio);</a:t>
            </a:r>
            <a:endParaRPr sz="1100">
              <a:solidFill>
                <a:schemeClr val="dk1"/>
              </a:solidFill>
              <a:latin typeface="Dosis"/>
              <a:ea typeface="Dosis"/>
              <a:cs typeface="Dosis"/>
              <a:sym typeface="Dosis"/>
            </a:endParaRPr>
          </a:p>
          <a:p>
            <a:pPr marL="457200" lvl="0" indent="-298450" algn="l" rtl="0">
              <a:spcBef>
                <a:spcPts val="0"/>
              </a:spcBef>
              <a:spcAft>
                <a:spcPts val="0"/>
              </a:spcAft>
              <a:buClr>
                <a:schemeClr val="dk1"/>
              </a:buClr>
              <a:buSzPts val="1100"/>
              <a:buFont typeface="Dosis"/>
              <a:buChar char="●"/>
            </a:pPr>
            <a:r>
              <a:rPr lang="it" sz="1100" b="1">
                <a:solidFill>
                  <a:schemeClr val="dk1"/>
                </a:solidFill>
                <a:latin typeface="Dosis"/>
                <a:ea typeface="Dosis"/>
                <a:cs typeface="Dosis"/>
                <a:sym typeface="Dosis"/>
              </a:rPr>
              <a:t>STATUS_MSG_FAILED</a:t>
            </a:r>
            <a:r>
              <a:rPr lang="it" sz="1100">
                <a:solidFill>
                  <a:schemeClr val="dk1"/>
                </a:solidFill>
                <a:latin typeface="Dosis"/>
                <a:ea typeface="Dosis"/>
                <a:cs typeface="Dosis"/>
                <a:sym typeface="Dosis"/>
              </a:rPr>
              <a:t>: campo tecnico, in caso di record con status = “Failed” riporta il messaggio di errore generato.</a:t>
            </a:r>
            <a:endParaRPr sz="1100">
              <a:solidFill>
                <a:schemeClr val="dk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B606D256-174F-074C-D387-FD1EA4689F74}"/>
              </a:ext>
            </a:extLst>
          </p:cNvPr>
          <p:cNvPicPr>
            <a:picLocks noChangeAspect="1"/>
          </p:cNvPicPr>
          <p:nvPr/>
        </p:nvPicPr>
        <p:blipFill>
          <a:blip r:embed="rId8"/>
          <a:stretch>
            <a:fillRect/>
          </a:stretch>
        </p:blipFill>
        <p:spPr>
          <a:xfrm>
            <a:off x="7897882" y="696566"/>
            <a:ext cx="619372" cy="21369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788"/>
        <p:cNvGrpSpPr/>
        <p:nvPr/>
      </p:nvGrpSpPr>
      <p:grpSpPr>
        <a:xfrm>
          <a:off x="0" y="0"/>
          <a:ext cx="0" cy="0"/>
          <a:chOff x="0" y="0"/>
          <a:chExt cx="0" cy="0"/>
        </a:xfrm>
      </p:grpSpPr>
      <p:sp>
        <p:nvSpPr>
          <p:cNvPr id="789" name="Google Shape;789;p29"/>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790" name="Google Shape;790;p29"/>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Quartz + Spring Batch </a:t>
            </a:r>
            <a:endParaRPr sz="1800">
              <a:solidFill>
                <a:srgbClr val="A1245A"/>
              </a:solidFill>
              <a:latin typeface="Dosis"/>
              <a:ea typeface="Dosis"/>
              <a:cs typeface="Dosis"/>
              <a:sym typeface="Dosis"/>
            </a:endParaRPr>
          </a:p>
        </p:txBody>
      </p:sp>
      <p:pic>
        <p:nvPicPr>
          <p:cNvPr id="791" name="Google Shape;791;p29"/>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792" name="Google Shape;792;p29"/>
          <p:cNvSpPr/>
          <p:nvPr/>
        </p:nvSpPr>
        <p:spPr>
          <a:xfrm>
            <a:off x="1590505" y="1597704"/>
            <a:ext cx="1074900" cy="6825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Orchestrator</a:t>
            </a:r>
            <a:endParaRPr sz="1200">
              <a:solidFill>
                <a:schemeClr val="lt1"/>
              </a:solidFill>
              <a:latin typeface="Dosis"/>
              <a:ea typeface="Dosis"/>
              <a:cs typeface="Dosis"/>
              <a:sym typeface="Dosis"/>
            </a:endParaRPr>
          </a:p>
        </p:txBody>
      </p:sp>
      <p:grpSp>
        <p:nvGrpSpPr>
          <p:cNvPr id="793" name="Google Shape;793;p29"/>
          <p:cNvGrpSpPr/>
          <p:nvPr/>
        </p:nvGrpSpPr>
        <p:grpSpPr>
          <a:xfrm>
            <a:off x="1707930" y="1878004"/>
            <a:ext cx="957625" cy="323100"/>
            <a:chOff x="1360700" y="3178825"/>
            <a:chExt cx="957625" cy="323100"/>
          </a:xfrm>
        </p:grpSpPr>
        <p:pic>
          <p:nvPicPr>
            <p:cNvPr id="794" name="Google Shape;794;p29"/>
            <p:cNvPicPr preferRelativeResize="0"/>
            <p:nvPr/>
          </p:nvPicPr>
          <p:blipFill rotWithShape="1">
            <a:blip r:embed="rId4">
              <a:alphaModFix/>
            </a:blip>
            <a:srcRect b="15966"/>
            <a:stretch/>
          </p:blipFill>
          <p:spPr>
            <a:xfrm>
              <a:off x="1360700" y="3249950"/>
              <a:ext cx="213619" cy="211725"/>
            </a:xfrm>
            <a:prstGeom prst="rect">
              <a:avLst/>
            </a:prstGeom>
            <a:noFill/>
            <a:ln>
              <a:noFill/>
            </a:ln>
            <a:effectLst>
              <a:outerShdw blurRad="57150" dist="19050" dir="5400000" algn="bl" rotWithShape="0">
                <a:srgbClr val="000000">
                  <a:alpha val="50000"/>
                </a:srgbClr>
              </a:outerShdw>
            </a:effectLst>
          </p:spPr>
        </p:pic>
        <p:sp>
          <p:nvSpPr>
            <p:cNvPr id="795" name="Google Shape;795;p29"/>
            <p:cNvSpPr txBox="1"/>
            <p:nvPr/>
          </p:nvSpPr>
          <p:spPr>
            <a:xfrm>
              <a:off x="1519425" y="3178825"/>
              <a:ext cx="7989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it" sz="900" b="1">
                  <a:solidFill>
                    <a:schemeClr val="lt1"/>
                  </a:solidFill>
                </a:rPr>
                <a:t>QUARTZ</a:t>
              </a:r>
              <a:endParaRPr sz="900" b="1">
                <a:solidFill>
                  <a:schemeClr val="lt1"/>
                </a:solidFill>
              </a:endParaRPr>
            </a:p>
          </p:txBody>
        </p:sp>
      </p:grpSp>
      <p:cxnSp>
        <p:nvCxnSpPr>
          <p:cNvPr id="796" name="Google Shape;796;p29"/>
          <p:cNvCxnSpPr>
            <a:stCxn id="792" idx="2"/>
            <a:endCxn id="797" idx="0"/>
          </p:cNvCxnSpPr>
          <p:nvPr/>
        </p:nvCxnSpPr>
        <p:spPr>
          <a:xfrm>
            <a:off x="2127955" y="2280204"/>
            <a:ext cx="0" cy="406500"/>
          </a:xfrm>
          <a:prstGeom prst="straightConnector1">
            <a:avLst/>
          </a:prstGeom>
          <a:noFill/>
          <a:ln w="9525" cap="flat" cmpd="sng">
            <a:solidFill>
              <a:schemeClr val="dk2"/>
            </a:solidFill>
            <a:prstDash val="solid"/>
            <a:round/>
            <a:headEnd type="none" w="med" len="med"/>
            <a:tailEnd type="triangle" w="med" len="med"/>
          </a:ln>
        </p:spPr>
      </p:cxnSp>
      <p:grpSp>
        <p:nvGrpSpPr>
          <p:cNvPr id="798" name="Google Shape;798;p29"/>
          <p:cNvGrpSpPr/>
          <p:nvPr/>
        </p:nvGrpSpPr>
        <p:grpSpPr>
          <a:xfrm>
            <a:off x="1479730" y="2686716"/>
            <a:ext cx="1296600" cy="449400"/>
            <a:chOff x="2002000" y="1801675"/>
            <a:chExt cx="1296600" cy="449400"/>
          </a:xfrm>
        </p:grpSpPr>
        <p:sp>
          <p:nvSpPr>
            <p:cNvPr id="797" name="Google Shape;797;p29"/>
            <p:cNvSpPr/>
            <p:nvPr/>
          </p:nvSpPr>
          <p:spPr>
            <a:xfrm>
              <a:off x="2002000" y="1801675"/>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Detail </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200">
                  <a:solidFill>
                    <a:schemeClr val="lt1"/>
                  </a:solidFill>
                  <a:latin typeface="Dosis"/>
                  <a:ea typeface="Dosis"/>
                  <a:cs typeface="Dosis"/>
                  <a:sym typeface="Dosis"/>
                </a:rPr>
                <a:t>Factory</a:t>
              </a:r>
              <a:endParaRPr sz="1200">
                <a:solidFill>
                  <a:schemeClr val="lt1"/>
                </a:solidFill>
                <a:latin typeface="Dosis"/>
                <a:ea typeface="Dosis"/>
                <a:cs typeface="Dosis"/>
                <a:sym typeface="Dosis"/>
              </a:endParaRPr>
            </a:p>
          </p:txBody>
        </p:sp>
        <p:pic>
          <p:nvPicPr>
            <p:cNvPr id="799" name="Google Shape;799;p29"/>
            <p:cNvPicPr preferRelativeResize="0"/>
            <p:nvPr/>
          </p:nvPicPr>
          <p:blipFill>
            <a:blip r:embed="rId5">
              <a:alphaModFix/>
            </a:blip>
            <a:stretch>
              <a:fillRect/>
            </a:stretch>
          </p:blipFill>
          <p:spPr>
            <a:xfrm>
              <a:off x="3013625" y="1849825"/>
              <a:ext cx="227700" cy="227700"/>
            </a:xfrm>
            <a:prstGeom prst="rect">
              <a:avLst/>
            </a:prstGeom>
            <a:noFill/>
            <a:ln>
              <a:noFill/>
            </a:ln>
          </p:spPr>
        </p:pic>
      </p:grpSp>
      <p:sp>
        <p:nvSpPr>
          <p:cNvPr id="800" name="Google Shape;800;p29"/>
          <p:cNvSpPr/>
          <p:nvPr/>
        </p:nvSpPr>
        <p:spPr>
          <a:xfrm>
            <a:off x="337755" y="2545329"/>
            <a:ext cx="1259400" cy="7533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massimo istanze attive</a:t>
            </a:r>
            <a:endParaRPr sz="900">
              <a:latin typeface="Dosis"/>
              <a:ea typeface="Dosis"/>
              <a:cs typeface="Dosis"/>
              <a:sym typeface="Dosis"/>
            </a:endParaRPr>
          </a:p>
          <a:p>
            <a:pPr marL="179999" lvl="0" indent="-142875" algn="l" rtl="0">
              <a:spcBef>
                <a:spcPts val="0"/>
              </a:spcBef>
              <a:spcAft>
                <a:spcPts val="0"/>
              </a:spcAft>
              <a:buSzPts val="900"/>
              <a:buFont typeface="Dosis"/>
              <a:buChar char="●"/>
            </a:pPr>
            <a:r>
              <a:rPr lang="it" sz="900">
                <a:latin typeface="Dosis"/>
                <a:ea typeface="Dosis"/>
                <a:cs typeface="Dosis"/>
                <a:sym typeface="Dosis"/>
              </a:rPr>
              <a:t>Nome Job Config</a:t>
            </a:r>
            <a:br>
              <a:rPr lang="it" sz="900">
                <a:latin typeface="Dosis"/>
                <a:ea typeface="Dosis"/>
                <a:cs typeface="Dosis"/>
                <a:sym typeface="Dosis"/>
              </a:rPr>
            </a:br>
            <a:r>
              <a:rPr lang="it" sz="900">
                <a:latin typeface="Dosis"/>
                <a:ea typeface="Dosis"/>
                <a:cs typeface="Dosis"/>
                <a:sym typeface="Dosis"/>
              </a:rPr>
              <a:t>(Ritiro, Spedizione, Viaggio)</a:t>
            </a:r>
            <a:endParaRPr sz="900">
              <a:latin typeface="Dosis"/>
              <a:ea typeface="Dosis"/>
              <a:cs typeface="Dosis"/>
              <a:sym typeface="Dosis"/>
            </a:endParaRPr>
          </a:p>
        </p:txBody>
      </p:sp>
      <p:sp>
        <p:nvSpPr>
          <p:cNvPr id="801" name="Google Shape;801;p29"/>
          <p:cNvSpPr/>
          <p:nvPr/>
        </p:nvSpPr>
        <p:spPr>
          <a:xfrm>
            <a:off x="337755" y="1730554"/>
            <a:ext cx="1259400" cy="4494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Repeat interval</a:t>
            </a:r>
            <a:endParaRPr sz="900">
              <a:latin typeface="Dosis"/>
              <a:ea typeface="Dosis"/>
              <a:cs typeface="Dosis"/>
              <a:sym typeface="Dosis"/>
            </a:endParaRPr>
          </a:p>
        </p:txBody>
      </p:sp>
      <p:pic>
        <p:nvPicPr>
          <p:cNvPr id="802" name="Google Shape;802;p29"/>
          <p:cNvPicPr preferRelativeResize="0"/>
          <p:nvPr/>
        </p:nvPicPr>
        <p:blipFill>
          <a:blip r:embed="rId6">
            <a:alphaModFix/>
          </a:blip>
          <a:stretch>
            <a:fillRect/>
          </a:stretch>
        </p:blipFill>
        <p:spPr>
          <a:xfrm flipH="1">
            <a:off x="2046482" y="1396616"/>
            <a:ext cx="280500" cy="280500"/>
          </a:xfrm>
          <a:prstGeom prst="rect">
            <a:avLst/>
          </a:prstGeom>
          <a:noFill/>
          <a:ln>
            <a:noFill/>
          </a:ln>
        </p:spPr>
      </p:pic>
      <p:grpSp>
        <p:nvGrpSpPr>
          <p:cNvPr id="803" name="Google Shape;803;p29"/>
          <p:cNvGrpSpPr/>
          <p:nvPr/>
        </p:nvGrpSpPr>
        <p:grpSpPr>
          <a:xfrm>
            <a:off x="1360005" y="3439291"/>
            <a:ext cx="1296600" cy="449400"/>
            <a:chOff x="2459200" y="2005800"/>
            <a:chExt cx="1296600" cy="449400"/>
          </a:xfrm>
        </p:grpSpPr>
        <p:sp>
          <p:nvSpPr>
            <p:cNvPr id="804" name="Google Shape;804;p29"/>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805" name="Google Shape;805;p29"/>
            <p:cNvPicPr preferRelativeResize="0"/>
            <p:nvPr/>
          </p:nvPicPr>
          <p:blipFill>
            <a:blip r:embed="rId5">
              <a:alphaModFix/>
            </a:blip>
            <a:stretch>
              <a:fillRect/>
            </a:stretch>
          </p:blipFill>
          <p:spPr>
            <a:xfrm>
              <a:off x="3478975" y="2039400"/>
              <a:ext cx="227700" cy="227700"/>
            </a:xfrm>
            <a:prstGeom prst="rect">
              <a:avLst/>
            </a:prstGeom>
            <a:noFill/>
            <a:ln>
              <a:noFill/>
            </a:ln>
          </p:spPr>
        </p:pic>
      </p:grpSp>
      <p:cxnSp>
        <p:nvCxnSpPr>
          <p:cNvPr id="806" name="Google Shape;806;p29"/>
          <p:cNvCxnSpPr>
            <a:stCxn id="797" idx="2"/>
            <a:endCxn id="807" idx="0"/>
          </p:cNvCxnSpPr>
          <p:nvPr/>
        </p:nvCxnSpPr>
        <p:spPr>
          <a:xfrm>
            <a:off x="2128030" y="3136116"/>
            <a:ext cx="0" cy="382500"/>
          </a:xfrm>
          <a:prstGeom prst="straightConnector1">
            <a:avLst/>
          </a:prstGeom>
          <a:noFill/>
          <a:ln w="9525" cap="flat" cmpd="sng">
            <a:solidFill>
              <a:schemeClr val="dk2"/>
            </a:solidFill>
            <a:prstDash val="solid"/>
            <a:round/>
            <a:headEnd type="none" w="med" len="med"/>
            <a:tailEnd type="triangle" w="med" len="med"/>
          </a:ln>
        </p:spPr>
      </p:cxnSp>
      <p:grpSp>
        <p:nvGrpSpPr>
          <p:cNvPr id="808" name="Google Shape;808;p29"/>
          <p:cNvGrpSpPr/>
          <p:nvPr/>
        </p:nvGrpSpPr>
        <p:grpSpPr>
          <a:xfrm>
            <a:off x="1479730" y="3518716"/>
            <a:ext cx="1296600" cy="449400"/>
            <a:chOff x="2459200" y="2005800"/>
            <a:chExt cx="1296600" cy="449400"/>
          </a:xfrm>
        </p:grpSpPr>
        <p:sp>
          <p:nvSpPr>
            <p:cNvPr id="807" name="Google Shape;807;p29"/>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809" name="Google Shape;809;p29"/>
            <p:cNvPicPr preferRelativeResize="0"/>
            <p:nvPr/>
          </p:nvPicPr>
          <p:blipFill>
            <a:blip r:embed="rId5">
              <a:alphaModFix/>
            </a:blip>
            <a:stretch>
              <a:fillRect/>
            </a:stretch>
          </p:blipFill>
          <p:spPr>
            <a:xfrm>
              <a:off x="3478975" y="2039400"/>
              <a:ext cx="227700" cy="227700"/>
            </a:xfrm>
            <a:prstGeom prst="rect">
              <a:avLst/>
            </a:prstGeom>
            <a:noFill/>
            <a:ln>
              <a:noFill/>
            </a:ln>
          </p:spPr>
        </p:pic>
      </p:grpSp>
      <p:grpSp>
        <p:nvGrpSpPr>
          <p:cNvPr id="810" name="Google Shape;810;p29"/>
          <p:cNvGrpSpPr/>
          <p:nvPr/>
        </p:nvGrpSpPr>
        <p:grpSpPr>
          <a:xfrm>
            <a:off x="1599455" y="3603154"/>
            <a:ext cx="1296600" cy="449400"/>
            <a:chOff x="2459200" y="2005800"/>
            <a:chExt cx="1296600" cy="449400"/>
          </a:xfrm>
        </p:grpSpPr>
        <p:sp>
          <p:nvSpPr>
            <p:cNvPr id="811" name="Google Shape;811;p29"/>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a:t>
              </a:r>
              <a:endParaRPr sz="1200">
                <a:solidFill>
                  <a:schemeClr val="lt1"/>
                </a:solidFill>
                <a:latin typeface="Dosis"/>
                <a:ea typeface="Dosis"/>
                <a:cs typeface="Dosis"/>
                <a:sym typeface="Dosis"/>
              </a:endParaRPr>
            </a:p>
          </p:txBody>
        </p:sp>
        <p:pic>
          <p:nvPicPr>
            <p:cNvPr id="812" name="Google Shape;812;p29"/>
            <p:cNvPicPr preferRelativeResize="0"/>
            <p:nvPr/>
          </p:nvPicPr>
          <p:blipFill>
            <a:blip r:embed="rId5">
              <a:alphaModFix/>
            </a:blip>
            <a:stretch>
              <a:fillRect/>
            </a:stretch>
          </p:blipFill>
          <p:spPr>
            <a:xfrm>
              <a:off x="3478975" y="2039400"/>
              <a:ext cx="227700" cy="227700"/>
            </a:xfrm>
            <a:prstGeom prst="rect">
              <a:avLst/>
            </a:prstGeom>
            <a:noFill/>
            <a:ln>
              <a:noFill/>
            </a:ln>
          </p:spPr>
        </p:pic>
      </p:grpSp>
      <p:sp>
        <p:nvSpPr>
          <p:cNvPr id="813" name="Google Shape;813;p29"/>
          <p:cNvSpPr txBox="1"/>
          <p:nvPr/>
        </p:nvSpPr>
        <p:spPr>
          <a:xfrm>
            <a:off x="3264300" y="1542300"/>
            <a:ext cx="5218500" cy="2555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Dosis"/>
                <a:ea typeface="Dosis"/>
                <a:cs typeface="Dosis"/>
                <a:sym typeface="Dosis"/>
              </a:rPr>
              <a:t>L’applicazione </a:t>
            </a:r>
            <a:r>
              <a:rPr lang="it" b="1">
                <a:solidFill>
                  <a:schemeClr val="lt2"/>
                </a:solidFill>
                <a:latin typeface="Dosis"/>
                <a:ea typeface="Dosis"/>
                <a:cs typeface="Dosis"/>
                <a:sym typeface="Dosis"/>
              </a:rPr>
              <a:t>Micro Batch è responsabile della corretta scrittura</a:t>
            </a:r>
            <a:r>
              <a:rPr lang="it">
                <a:latin typeface="Dosis"/>
                <a:ea typeface="Dosis"/>
                <a:cs typeface="Dosis"/>
                <a:sym typeface="Dosis"/>
              </a:rPr>
              <a:t> sul sistema target, il </a:t>
            </a:r>
            <a:r>
              <a:rPr lang="it" b="1">
                <a:solidFill>
                  <a:schemeClr val="lt2"/>
                </a:solidFill>
                <a:latin typeface="Dosis"/>
                <a:ea typeface="Dosis"/>
                <a:cs typeface="Dosis"/>
                <a:sym typeface="Dosis"/>
              </a:rPr>
              <a:t>Fast Storage</a:t>
            </a:r>
            <a:r>
              <a:rPr lang="it">
                <a:latin typeface="Dosis"/>
                <a:ea typeface="Dosis"/>
                <a:cs typeface="Dosis"/>
                <a:sym typeface="Dosis"/>
              </a:rPr>
              <a:t>, dei dati contenuti negli eventi di dominio processati dalle applicazioni Kafka Streams.</a:t>
            </a:r>
            <a:endParaRPr>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a:p>
            <a:pPr marL="0" lvl="0" indent="0" algn="l" rtl="0">
              <a:spcBef>
                <a:spcPts val="0"/>
              </a:spcBef>
              <a:spcAft>
                <a:spcPts val="0"/>
              </a:spcAft>
              <a:buNone/>
            </a:pPr>
            <a:r>
              <a:rPr lang="it">
                <a:latin typeface="Dosis"/>
                <a:ea typeface="Dosis"/>
                <a:cs typeface="Dosis"/>
                <a:sym typeface="Dosis"/>
              </a:rPr>
              <a:t>É un’applicazione Java che utilizza il </a:t>
            </a:r>
            <a:r>
              <a:rPr lang="it" b="1">
                <a:solidFill>
                  <a:schemeClr val="lt2"/>
                </a:solidFill>
                <a:latin typeface="Dosis"/>
                <a:ea typeface="Dosis"/>
                <a:cs typeface="Dosis"/>
                <a:sym typeface="Dosis"/>
              </a:rPr>
              <a:t>framework Spring</a:t>
            </a:r>
            <a:r>
              <a:rPr lang="it">
                <a:latin typeface="Dosis"/>
                <a:ea typeface="Dosis"/>
                <a:cs typeface="Dosis"/>
                <a:sym typeface="Dosis"/>
              </a:rPr>
              <a:t>, e che rimane in esecuzione costante elaborando le nuove informazioni che mano a mano arrivano sul Fast Storage grazie all’utilizzo di </a:t>
            </a:r>
            <a:r>
              <a:rPr lang="it" b="1">
                <a:solidFill>
                  <a:schemeClr val="lt2"/>
                </a:solidFill>
                <a:latin typeface="Dosis"/>
                <a:ea typeface="Dosis"/>
                <a:cs typeface="Dosis"/>
                <a:sym typeface="Dosis"/>
              </a:rPr>
              <a:t>Quartz</a:t>
            </a:r>
            <a:r>
              <a:rPr lang="it">
                <a:solidFill>
                  <a:schemeClr val="dk1"/>
                </a:solidFill>
                <a:latin typeface="Dosis"/>
                <a:ea typeface="Dosis"/>
                <a:cs typeface="Dosis"/>
                <a:sym typeface="Dosis"/>
              </a:rPr>
              <a:t>, uno scheduler di job.</a:t>
            </a:r>
            <a:endParaRPr>
              <a:solidFill>
                <a:schemeClr val="dk1"/>
              </a:solidFill>
              <a:latin typeface="Dosis"/>
              <a:ea typeface="Dosis"/>
              <a:cs typeface="Dosis"/>
              <a:sym typeface="Dosis"/>
            </a:endParaRPr>
          </a:p>
          <a:p>
            <a:pPr marL="0" lvl="0" indent="0" algn="l" rtl="0">
              <a:spcBef>
                <a:spcPts val="0"/>
              </a:spcBef>
              <a:spcAft>
                <a:spcPts val="0"/>
              </a:spcAft>
              <a:buNone/>
            </a:pPr>
            <a:endParaRPr>
              <a:solidFill>
                <a:schemeClr val="dk1"/>
              </a:solidFill>
              <a:latin typeface="Dosis"/>
              <a:ea typeface="Dosis"/>
              <a:cs typeface="Dosis"/>
              <a:sym typeface="Dosis"/>
            </a:endParaRPr>
          </a:p>
          <a:p>
            <a:pPr marL="0" lvl="0" indent="0" algn="l" rtl="0">
              <a:spcBef>
                <a:spcPts val="0"/>
              </a:spcBef>
              <a:spcAft>
                <a:spcPts val="0"/>
              </a:spcAft>
              <a:buNone/>
            </a:pPr>
            <a:r>
              <a:rPr lang="it">
                <a:solidFill>
                  <a:schemeClr val="dk1"/>
                </a:solidFill>
                <a:latin typeface="Dosis"/>
                <a:ea typeface="Dosis"/>
                <a:cs typeface="Dosis"/>
                <a:sym typeface="Dosis"/>
              </a:rPr>
              <a:t>La logica di gestione degli </a:t>
            </a:r>
            <a:r>
              <a:rPr lang="it" b="1">
                <a:solidFill>
                  <a:schemeClr val="lt2"/>
                </a:solidFill>
                <a:latin typeface="Dosis"/>
                <a:ea typeface="Dosis"/>
                <a:cs typeface="Dosis"/>
                <a:sym typeface="Dosis"/>
              </a:rPr>
              <a:t>step</a:t>
            </a:r>
            <a:r>
              <a:rPr lang="it">
                <a:solidFill>
                  <a:schemeClr val="dk1"/>
                </a:solidFill>
                <a:latin typeface="Dosis"/>
                <a:ea typeface="Dosis"/>
                <a:cs typeface="Dosis"/>
                <a:sym typeface="Dosis"/>
              </a:rPr>
              <a:t>, il </a:t>
            </a:r>
            <a:r>
              <a:rPr lang="it" b="1">
                <a:solidFill>
                  <a:schemeClr val="lt2"/>
                </a:solidFill>
                <a:latin typeface="Dosis"/>
                <a:ea typeface="Dosis"/>
                <a:cs typeface="Dosis"/>
                <a:sym typeface="Dosis"/>
              </a:rPr>
              <a:t>partizionamento</a:t>
            </a:r>
            <a:r>
              <a:rPr lang="it">
                <a:solidFill>
                  <a:schemeClr val="dk1"/>
                </a:solidFill>
                <a:latin typeface="Dosis"/>
                <a:ea typeface="Dosis"/>
                <a:cs typeface="Dosis"/>
                <a:sym typeface="Dosis"/>
              </a:rPr>
              <a:t>, l’</a:t>
            </a:r>
            <a:r>
              <a:rPr lang="it" b="1">
                <a:solidFill>
                  <a:schemeClr val="lt2"/>
                </a:solidFill>
                <a:latin typeface="Dosis"/>
                <a:ea typeface="Dosis"/>
                <a:cs typeface="Dosis"/>
                <a:sym typeface="Dosis"/>
              </a:rPr>
              <a:t>asincronicità</a:t>
            </a:r>
            <a:r>
              <a:rPr lang="it">
                <a:solidFill>
                  <a:schemeClr val="dk1"/>
                </a:solidFill>
                <a:latin typeface="Dosis"/>
                <a:ea typeface="Dosis"/>
                <a:cs typeface="Dosis"/>
                <a:sym typeface="Dosis"/>
              </a:rPr>
              <a:t> e la </a:t>
            </a:r>
            <a:r>
              <a:rPr lang="it" b="1">
                <a:solidFill>
                  <a:schemeClr val="lt2"/>
                </a:solidFill>
                <a:latin typeface="Dosis"/>
                <a:ea typeface="Dosis"/>
                <a:cs typeface="Dosis"/>
                <a:sym typeface="Dosis"/>
              </a:rPr>
              <a:t>transazionalità</a:t>
            </a:r>
            <a:r>
              <a:rPr lang="it">
                <a:solidFill>
                  <a:schemeClr val="dk1"/>
                </a:solidFill>
                <a:latin typeface="Dosis"/>
                <a:ea typeface="Dosis"/>
                <a:cs typeface="Dosis"/>
                <a:sym typeface="Dosis"/>
              </a:rPr>
              <a:t> sono realizzati sfruttando le funzionalità del </a:t>
            </a:r>
            <a:r>
              <a:rPr lang="it" b="1">
                <a:solidFill>
                  <a:schemeClr val="lt2"/>
                </a:solidFill>
                <a:latin typeface="Dosis"/>
                <a:ea typeface="Dosis"/>
                <a:cs typeface="Dosis"/>
                <a:sym typeface="Dosis"/>
              </a:rPr>
              <a:t>framework Spring Batch</a:t>
            </a:r>
            <a:r>
              <a:rPr lang="it">
                <a:solidFill>
                  <a:schemeClr val="dk1"/>
                </a:solidFill>
                <a:latin typeface="Dosis"/>
                <a:ea typeface="Dosis"/>
                <a:cs typeface="Dosis"/>
                <a:sym typeface="Dosis"/>
              </a:rPr>
              <a:t>.</a:t>
            </a:r>
            <a:endParaRPr>
              <a:latin typeface="Dosis"/>
              <a:ea typeface="Dosis"/>
              <a:cs typeface="Dosis"/>
              <a:sym typeface="Dosi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817"/>
        <p:cNvGrpSpPr/>
        <p:nvPr/>
      </p:nvGrpSpPr>
      <p:grpSpPr>
        <a:xfrm>
          <a:off x="0" y="0"/>
          <a:ext cx="0" cy="0"/>
          <a:chOff x="0" y="0"/>
          <a:chExt cx="0" cy="0"/>
        </a:xfrm>
      </p:grpSpPr>
      <p:sp>
        <p:nvSpPr>
          <p:cNvPr id="818" name="Google Shape;818;p30"/>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819" name="Google Shape;819;p30"/>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Quartz + Spring Batch </a:t>
            </a:r>
            <a:endParaRPr sz="1800">
              <a:solidFill>
                <a:srgbClr val="A1245A"/>
              </a:solidFill>
              <a:latin typeface="Dosis"/>
              <a:ea typeface="Dosis"/>
              <a:cs typeface="Dosis"/>
              <a:sym typeface="Dosis"/>
            </a:endParaRPr>
          </a:p>
        </p:txBody>
      </p:sp>
      <p:pic>
        <p:nvPicPr>
          <p:cNvPr id="820" name="Google Shape;820;p30"/>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821" name="Google Shape;821;p30"/>
          <p:cNvSpPr/>
          <p:nvPr/>
        </p:nvSpPr>
        <p:spPr>
          <a:xfrm>
            <a:off x="1590505" y="1597704"/>
            <a:ext cx="1074900" cy="6825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Orchestrator</a:t>
            </a:r>
            <a:endParaRPr sz="1200">
              <a:solidFill>
                <a:schemeClr val="lt1"/>
              </a:solidFill>
              <a:latin typeface="Dosis"/>
              <a:ea typeface="Dosis"/>
              <a:cs typeface="Dosis"/>
              <a:sym typeface="Dosis"/>
            </a:endParaRPr>
          </a:p>
        </p:txBody>
      </p:sp>
      <p:grpSp>
        <p:nvGrpSpPr>
          <p:cNvPr id="822" name="Google Shape;822;p30"/>
          <p:cNvGrpSpPr/>
          <p:nvPr/>
        </p:nvGrpSpPr>
        <p:grpSpPr>
          <a:xfrm>
            <a:off x="1707930" y="1878004"/>
            <a:ext cx="957625" cy="323100"/>
            <a:chOff x="1360700" y="3178825"/>
            <a:chExt cx="957625" cy="323100"/>
          </a:xfrm>
        </p:grpSpPr>
        <p:pic>
          <p:nvPicPr>
            <p:cNvPr id="823" name="Google Shape;823;p30"/>
            <p:cNvPicPr preferRelativeResize="0"/>
            <p:nvPr/>
          </p:nvPicPr>
          <p:blipFill rotWithShape="1">
            <a:blip r:embed="rId4">
              <a:alphaModFix/>
            </a:blip>
            <a:srcRect b="15966"/>
            <a:stretch/>
          </p:blipFill>
          <p:spPr>
            <a:xfrm>
              <a:off x="1360700" y="3249950"/>
              <a:ext cx="213619" cy="211725"/>
            </a:xfrm>
            <a:prstGeom prst="rect">
              <a:avLst/>
            </a:prstGeom>
            <a:noFill/>
            <a:ln>
              <a:noFill/>
            </a:ln>
            <a:effectLst>
              <a:outerShdw blurRad="57150" dist="19050" dir="5400000" algn="bl" rotWithShape="0">
                <a:srgbClr val="000000">
                  <a:alpha val="50000"/>
                </a:srgbClr>
              </a:outerShdw>
            </a:effectLst>
          </p:spPr>
        </p:pic>
        <p:sp>
          <p:nvSpPr>
            <p:cNvPr id="824" name="Google Shape;824;p30"/>
            <p:cNvSpPr txBox="1"/>
            <p:nvPr/>
          </p:nvSpPr>
          <p:spPr>
            <a:xfrm>
              <a:off x="1519425" y="3178825"/>
              <a:ext cx="7989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it" sz="900" b="1">
                  <a:solidFill>
                    <a:schemeClr val="lt1"/>
                  </a:solidFill>
                </a:rPr>
                <a:t>QUARTZ</a:t>
              </a:r>
              <a:endParaRPr sz="900" b="1">
                <a:solidFill>
                  <a:schemeClr val="lt1"/>
                </a:solidFill>
              </a:endParaRPr>
            </a:p>
          </p:txBody>
        </p:sp>
      </p:grpSp>
      <p:cxnSp>
        <p:nvCxnSpPr>
          <p:cNvPr id="825" name="Google Shape;825;p30"/>
          <p:cNvCxnSpPr>
            <a:stCxn id="821" idx="2"/>
            <a:endCxn id="826" idx="0"/>
          </p:cNvCxnSpPr>
          <p:nvPr/>
        </p:nvCxnSpPr>
        <p:spPr>
          <a:xfrm>
            <a:off x="2127955" y="2280204"/>
            <a:ext cx="0" cy="406500"/>
          </a:xfrm>
          <a:prstGeom prst="straightConnector1">
            <a:avLst/>
          </a:prstGeom>
          <a:noFill/>
          <a:ln w="9525" cap="flat" cmpd="sng">
            <a:solidFill>
              <a:schemeClr val="dk2"/>
            </a:solidFill>
            <a:prstDash val="solid"/>
            <a:round/>
            <a:headEnd type="none" w="med" len="med"/>
            <a:tailEnd type="triangle" w="med" len="med"/>
          </a:ln>
        </p:spPr>
      </p:cxnSp>
      <p:grpSp>
        <p:nvGrpSpPr>
          <p:cNvPr id="827" name="Google Shape;827;p30"/>
          <p:cNvGrpSpPr/>
          <p:nvPr/>
        </p:nvGrpSpPr>
        <p:grpSpPr>
          <a:xfrm>
            <a:off x="1479730" y="2686716"/>
            <a:ext cx="1296600" cy="449400"/>
            <a:chOff x="2002000" y="1801675"/>
            <a:chExt cx="1296600" cy="449400"/>
          </a:xfrm>
        </p:grpSpPr>
        <p:sp>
          <p:nvSpPr>
            <p:cNvPr id="826" name="Google Shape;826;p30"/>
            <p:cNvSpPr/>
            <p:nvPr/>
          </p:nvSpPr>
          <p:spPr>
            <a:xfrm>
              <a:off x="2002000" y="1801675"/>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Detail </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200">
                  <a:solidFill>
                    <a:schemeClr val="lt1"/>
                  </a:solidFill>
                  <a:latin typeface="Dosis"/>
                  <a:ea typeface="Dosis"/>
                  <a:cs typeface="Dosis"/>
                  <a:sym typeface="Dosis"/>
                </a:rPr>
                <a:t>Factory</a:t>
              </a:r>
              <a:endParaRPr sz="1200">
                <a:solidFill>
                  <a:schemeClr val="lt1"/>
                </a:solidFill>
                <a:latin typeface="Dosis"/>
                <a:ea typeface="Dosis"/>
                <a:cs typeface="Dosis"/>
                <a:sym typeface="Dosis"/>
              </a:endParaRPr>
            </a:p>
          </p:txBody>
        </p:sp>
        <p:pic>
          <p:nvPicPr>
            <p:cNvPr id="828" name="Google Shape;828;p30"/>
            <p:cNvPicPr preferRelativeResize="0"/>
            <p:nvPr/>
          </p:nvPicPr>
          <p:blipFill>
            <a:blip r:embed="rId5">
              <a:alphaModFix/>
            </a:blip>
            <a:stretch>
              <a:fillRect/>
            </a:stretch>
          </p:blipFill>
          <p:spPr>
            <a:xfrm>
              <a:off x="3013625" y="1849825"/>
              <a:ext cx="227700" cy="227700"/>
            </a:xfrm>
            <a:prstGeom prst="rect">
              <a:avLst/>
            </a:prstGeom>
            <a:noFill/>
            <a:ln>
              <a:noFill/>
            </a:ln>
          </p:spPr>
        </p:pic>
      </p:grpSp>
      <p:sp>
        <p:nvSpPr>
          <p:cNvPr id="829" name="Google Shape;829;p30"/>
          <p:cNvSpPr/>
          <p:nvPr/>
        </p:nvSpPr>
        <p:spPr>
          <a:xfrm>
            <a:off x="337755" y="2545329"/>
            <a:ext cx="1259400" cy="7533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massimo istanze attive</a:t>
            </a:r>
            <a:endParaRPr sz="900">
              <a:latin typeface="Dosis"/>
              <a:ea typeface="Dosis"/>
              <a:cs typeface="Dosis"/>
              <a:sym typeface="Dosis"/>
            </a:endParaRPr>
          </a:p>
          <a:p>
            <a:pPr marL="179999" lvl="0" indent="-142875" algn="l" rtl="0">
              <a:spcBef>
                <a:spcPts val="0"/>
              </a:spcBef>
              <a:spcAft>
                <a:spcPts val="0"/>
              </a:spcAft>
              <a:buSzPts val="900"/>
              <a:buFont typeface="Dosis"/>
              <a:buChar char="●"/>
            </a:pPr>
            <a:r>
              <a:rPr lang="it" sz="900">
                <a:latin typeface="Dosis"/>
                <a:ea typeface="Dosis"/>
                <a:cs typeface="Dosis"/>
                <a:sym typeface="Dosis"/>
              </a:rPr>
              <a:t>Nome Job Config</a:t>
            </a:r>
            <a:br>
              <a:rPr lang="it" sz="900">
                <a:latin typeface="Dosis"/>
                <a:ea typeface="Dosis"/>
                <a:cs typeface="Dosis"/>
                <a:sym typeface="Dosis"/>
              </a:rPr>
            </a:br>
            <a:r>
              <a:rPr lang="it" sz="900">
                <a:latin typeface="Dosis"/>
                <a:ea typeface="Dosis"/>
                <a:cs typeface="Dosis"/>
                <a:sym typeface="Dosis"/>
              </a:rPr>
              <a:t>(Ritiro, Spedizione, Viaggio)</a:t>
            </a:r>
            <a:endParaRPr sz="900">
              <a:latin typeface="Dosis"/>
              <a:ea typeface="Dosis"/>
              <a:cs typeface="Dosis"/>
              <a:sym typeface="Dosis"/>
            </a:endParaRPr>
          </a:p>
        </p:txBody>
      </p:sp>
      <p:sp>
        <p:nvSpPr>
          <p:cNvPr id="830" name="Google Shape;830;p30"/>
          <p:cNvSpPr/>
          <p:nvPr/>
        </p:nvSpPr>
        <p:spPr>
          <a:xfrm>
            <a:off x="337755" y="1730554"/>
            <a:ext cx="1259400" cy="4494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Repeat interval</a:t>
            </a:r>
            <a:endParaRPr sz="900">
              <a:latin typeface="Dosis"/>
              <a:ea typeface="Dosis"/>
              <a:cs typeface="Dosis"/>
              <a:sym typeface="Dosis"/>
            </a:endParaRPr>
          </a:p>
        </p:txBody>
      </p:sp>
      <p:pic>
        <p:nvPicPr>
          <p:cNvPr id="831" name="Google Shape;831;p30"/>
          <p:cNvPicPr preferRelativeResize="0"/>
          <p:nvPr/>
        </p:nvPicPr>
        <p:blipFill>
          <a:blip r:embed="rId6">
            <a:alphaModFix/>
          </a:blip>
          <a:stretch>
            <a:fillRect/>
          </a:stretch>
        </p:blipFill>
        <p:spPr>
          <a:xfrm flipH="1">
            <a:off x="2046482" y="1396616"/>
            <a:ext cx="280500" cy="280500"/>
          </a:xfrm>
          <a:prstGeom prst="rect">
            <a:avLst/>
          </a:prstGeom>
          <a:noFill/>
          <a:ln>
            <a:noFill/>
          </a:ln>
        </p:spPr>
      </p:pic>
      <p:grpSp>
        <p:nvGrpSpPr>
          <p:cNvPr id="832" name="Google Shape;832;p30"/>
          <p:cNvGrpSpPr/>
          <p:nvPr/>
        </p:nvGrpSpPr>
        <p:grpSpPr>
          <a:xfrm>
            <a:off x="1360005" y="3439291"/>
            <a:ext cx="1296600" cy="449400"/>
            <a:chOff x="2459200" y="2005800"/>
            <a:chExt cx="1296600" cy="449400"/>
          </a:xfrm>
        </p:grpSpPr>
        <p:sp>
          <p:nvSpPr>
            <p:cNvPr id="833" name="Google Shape;833;p3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Config</a:t>
              </a:r>
              <a:endParaRPr sz="1200">
                <a:solidFill>
                  <a:schemeClr val="lt1"/>
                </a:solidFill>
                <a:latin typeface="Dosis"/>
                <a:ea typeface="Dosis"/>
                <a:cs typeface="Dosis"/>
                <a:sym typeface="Dosis"/>
              </a:endParaRPr>
            </a:p>
          </p:txBody>
        </p:sp>
        <p:pic>
          <p:nvPicPr>
            <p:cNvPr id="834" name="Google Shape;834;p30"/>
            <p:cNvPicPr preferRelativeResize="0"/>
            <p:nvPr/>
          </p:nvPicPr>
          <p:blipFill>
            <a:blip r:embed="rId5">
              <a:alphaModFix/>
            </a:blip>
            <a:stretch>
              <a:fillRect/>
            </a:stretch>
          </p:blipFill>
          <p:spPr>
            <a:xfrm>
              <a:off x="3478975" y="2039400"/>
              <a:ext cx="227700" cy="227700"/>
            </a:xfrm>
            <a:prstGeom prst="rect">
              <a:avLst/>
            </a:prstGeom>
            <a:noFill/>
            <a:ln>
              <a:noFill/>
            </a:ln>
          </p:spPr>
        </p:pic>
      </p:grpSp>
      <p:cxnSp>
        <p:nvCxnSpPr>
          <p:cNvPr id="835" name="Google Shape;835;p30"/>
          <p:cNvCxnSpPr>
            <a:stCxn id="826" idx="2"/>
            <a:endCxn id="836" idx="0"/>
          </p:cNvCxnSpPr>
          <p:nvPr/>
        </p:nvCxnSpPr>
        <p:spPr>
          <a:xfrm>
            <a:off x="2128030" y="3136116"/>
            <a:ext cx="0" cy="382500"/>
          </a:xfrm>
          <a:prstGeom prst="straightConnector1">
            <a:avLst/>
          </a:prstGeom>
          <a:noFill/>
          <a:ln w="9525" cap="flat" cmpd="sng">
            <a:solidFill>
              <a:schemeClr val="dk2"/>
            </a:solidFill>
            <a:prstDash val="solid"/>
            <a:round/>
            <a:headEnd type="none" w="med" len="med"/>
            <a:tailEnd type="triangle" w="med" len="med"/>
          </a:ln>
        </p:spPr>
      </p:cxnSp>
      <p:grpSp>
        <p:nvGrpSpPr>
          <p:cNvPr id="837" name="Google Shape;837;p30"/>
          <p:cNvGrpSpPr/>
          <p:nvPr/>
        </p:nvGrpSpPr>
        <p:grpSpPr>
          <a:xfrm>
            <a:off x="1479730" y="3518716"/>
            <a:ext cx="1296600" cy="449400"/>
            <a:chOff x="2459200" y="2005800"/>
            <a:chExt cx="1296600" cy="449400"/>
          </a:xfrm>
        </p:grpSpPr>
        <p:sp>
          <p:nvSpPr>
            <p:cNvPr id="836" name="Google Shape;836;p3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838" name="Google Shape;838;p30"/>
            <p:cNvPicPr preferRelativeResize="0"/>
            <p:nvPr/>
          </p:nvPicPr>
          <p:blipFill>
            <a:blip r:embed="rId5">
              <a:alphaModFix/>
            </a:blip>
            <a:stretch>
              <a:fillRect/>
            </a:stretch>
          </p:blipFill>
          <p:spPr>
            <a:xfrm>
              <a:off x="3478975" y="2039400"/>
              <a:ext cx="227700" cy="227700"/>
            </a:xfrm>
            <a:prstGeom prst="rect">
              <a:avLst/>
            </a:prstGeom>
            <a:noFill/>
            <a:ln>
              <a:noFill/>
            </a:ln>
          </p:spPr>
        </p:pic>
      </p:grpSp>
      <p:grpSp>
        <p:nvGrpSpPr>
          <p:cNvPr id="839" name="Google Shape;839;p30"/>
          <p:cNvGrpSpPr/>
          <p:nvPr/>
        </p:nvGrpSpPr>
        <p:grpSpPr>
          <a:xfrm>
            <a:off x="1599455" y="3603154"/>
            <a:ext cx="1296600" cy="449400"/>
            <a:chOff x="2459200" y="2005800"/>
            <a:chExt cx="1296600" cy="449400"/>
          </a:xfrm>
        </p:grpSpPr>
        <p:sp>
          <p:nvSpPr>
            <p:cNvPr id="840" name="Google Shape;840;p3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a:t>
              </a:r>
              <a:endParaRPr sz="1200">
                <a:solidFill>
                  <a:schemeClr val="lt1"/>
                </a:solidFill>
                <a:latin typeface="Dosis"/>
                <a:ea typeface="Dosis"/>
                <a:cs typeface="Dosis"/>
                <a:sym typeface="Dosis"/>
              </a:endParaRPr>
            </a:p>
          </p:txBody>
        </p:sp>
        <p:pic>
          <p:nvPicPr>
            <p:cNvPr id="841" name="Google Shape;841;p30"/>
            <p:cNvPicPr preferRelativeResize="0"/>
            <p:nvPr/>
          </p:nvPicPr>
          <p:blipFill>
            <a:blip r:embed="rId5">
              <a:alphaModFix/>
            </a:blip>
            <a:stretch>
              <a:fillRect/>
            </a:stretch>
          </p:blipFill>
          <p:spPr>
            <a:xfrm>
              <a:off x="3478975" y="2039400"/>
              <a:ext cx="227700" cy="227700"/>
            </a:xfrm>
            <a:prstGeom prst="rect">
              <a:avLst/>
            </a:prstGeom>
            <a:noFill/>
            <a:ln>
              <a:noFill/>
            </a:ln>
          </p:spPr>
        </p:pic>
      </p:grpSp>
      <p:sp>
        <p:nvSpPr>
          <p:cNvPr id="842" name="Google Shape;842;p30"/>
          <p:cNvSpPr txBox="1"/>
          <p:nvPr/>
        </p:nvSpPr>
        <p:spPr>
          <a:xfrm>
            <a:off x="3264300" y="1296500"/>
            <a:ext cx="5218500" cy="320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Dosis"/>
                <a:ea typeface="Dosis"/>
                <a:cs typeface="Dosis"/>
                <a:sym typeface="Dosis"/>
              </a:rPr>
              <a:t>All’avvio dell’applicazione, la prima componente lanciata è la configurazione di Quartz, che instanzia un </a:t>
            </a:r>
            <a:r>
              <a:rPr lang="it" b="1">
                <a:solidFill>
                  <a:schemeClr val="lt2"/>
                </a:solidFill>
                <a:latin typeface="Dosis"/>
                <a:ea typeface="Dosis"/>
                <a:cs typeface="Dosis"/>
                <a:sym typeface="Dosis"/>
              </a:rPr>
              <a:t>Simple Trigger</a:t>
            </a:r>
            <a:r>
              <a:rPr lang="it">
                <a:latin typeface="Dosis"/>
                <a:ea typeface="Dosis"/>
                <a:cs typeface="Dosis"/>
                <a:sym typeface="Dosis"/>
              </a:rPr>
              <a:t> basato su un intervallo che nel nostro caso è stato impostato a </a:t>
            </a:r>
            <a:r>
              <a:rPr lang="it" b="1">
                <a:solidFill>
                  <a:schemeClr val="lt2"/>
                </a:solidFill>
                <a:latin typeface="Dosis"/>
                <a:ea typeface="Dosis"/>
                <a:cs typeface="Dosis"/>
                <a:sym typeface="Dosis"/>
              </a:rPr>
              <a:t>5 secondi</a:t>
            </a:r>
            <a:r>
              <a:rPr lang="it">
                <a:latin typeface="Dosis"/>
                <a:ea typeface="Dosis"/>
                <a:cs typeface="Dosis"/>
                <a:sym typeface="Dosis"/>
              </a:rPr>
              <a:t>.</a:t>
            </a:r>
            <a:endParaRPr>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a:p>
            <a:pPr marL="0" lvl="0" indent="0" algn="l" rtl="0">
              <a:spcBef>
                <a:spcPts val="0"/>
              </a:spcBef>
              <a:spcAft>
                <a:spcPts val="0"/>
              </a:spcAft>
              <a:buNone/>
            </a:pPr>
            <a:r>
              <a:rPr lang="it">
                <a:latin typeface="Dosis"/>
                <a:ea typeface="Dosis"/>
                <a:cs typeface="Dosis"/>
                <a:sym typeface="Dosis"/>
              </a:rPr>
              <a:t>Ogni 5 secondi Quartz istanzia un nuovo </a:t>
            </a:r>
            <a:r>
              <a:rPr lang="it" b="1">
                <a:solidFill>
                  <a:schemeClr val="lt2"/>
                </a:solidFill>
                <a:latin typeface="Dosis"/>
                <a:ea typeface="Dosis"/>
                <a:cs typeface="Dosis"/>
                <a:sym typeface="Dosis"/>
              </a:rPr>
              <a:t>JobDetailFactoryBean</a:t>
            </a:r>
            <a:r>
              <a:rPr lang="it">
                <a:solidFill>
                  <a:schemeClr val="dk1"/>
                </a:solidFill>
                <a:latin typeface="Dosis"/>
                <a:ea typeface="Dosis"/>
                <a:cs typeface="Dosis"/>
                <a:sym typeface="Dosis"/>
              </a:rPr>
              <a:t>, responsabile della corretta valorizzazione delle </a:t>
            </a:r>
            <a:r>
              <a:rPr lang="it" b="1">
                <a:solidFill>
                  <a:schemeClr val="lt2"/>
                </a:solidFill>
                <a:latin typeface="Dosis"/>
                <a:ea typeface="Dosis"/>
                <a:cs typeface="Dosis"/>
                <a:sym typeface="Dosis"/>
              </a:rPr>
              <a:t>impostazioni di base di ciascun Job Spring Batch</a:t>
            </a:r>
            <a:r>
              <a:rPr lang="it">
                <a:solidFill>
                  <a:schemeClr val="dk1"/>
                </a:solidFill>
                <a:latin typeface="Dosis"/>
                <a:ea typeface="Dosis"/>
                <a:cs typeface="Dosis"/>
                <a:sym typeface="Dosis"/>
              </a:rPr>
              <a:t>. In particolare vengono settate il </a:t>
            </a:r>
            <a:r>
              <a:rPr lang="it" b="1">
                <a:solidFill>
                  <a:schemeClr val="lt2"/>
                </a:solidFill>
                <a:latin typeface="Dosis"/>
                <a:ea typeface="Dosis"/>
                <a:cs typeface="Dosis"/>
                <a:sym typeface="Dosis"/>
              </a:rPr>
              <a:t>numero di istanze massime</a:t>
            </a:r>
            <a:r>
              <a:rPr lang="it">
                <a:solidFill>
                  <a:schemeClr val="dk1"/>
                </a:solidFill>
                <a:latin typeface="Dosis"/>
                <a:ea typeface="Dosis"/>
                <a:cs typeface="Dosis"/>
                <a:sym typeface="Dosis"/>
              </a:rPr>
              <a:t> che si vuole avere per l’applicazione ed il </a:t>
            </a:r>
            <a:r>
              <a:rPr lang="it" b="1">
                <a:solidFill>
                  <a:schemeClr val="lt2"/>
                </a:solidFill>
                <a:latin typeface="Dosis"/>
                <a:ea typeface="Dosis"/>
                <a:cs typeface="Dosis"/>
                <a:sym typeface="Dosis"/>
              </a:rPr>
              <a:t>tipo di job da eseguire</a:t>
            </a:r>
            <a:r>
              <a:rPr lang="it">
                <a:solidFill>
                  <a:schemeClr val="dk1"/>
                </a:solidFill>
                <a:latin typeface="Dosis"/>
                <a:ea typeface="Dosis"/>
                <a:cs typeface="Dosis"/>
                <a:sym typeface="Dosis"/>
              </a:rPr>
              <a:t>, in funzione dell’entità considerata (Ritiro, Spedizione, Viaggio).</a:t>
            </a:r>
            <a:endParaRPr>
              <a:solidFill>
                <a:schemeClr val="dk1"/>
              </a:solidFill>
              <a:latin typeface="Dosis"/>
              <a:ea typeface="Dosis"/>
              <a:cs typeface="Dosis"/>
              <a:sym typeface="Dosis"/>
            </a:endParaRPr>
          </a:p>
          <a:p>
            <a:pPr marL="0" lvl="0" indent="0" algn="l" rtl="0">
              <a:spcBef>
                <a:spcPts val="0"/>
              </a:spcBef>
              <a:spcAft>
                <a:spcPts val="0"/>
              </a:spcAft>
              <a:buNone/>
            </a:pPr>
            <a:endParaRPr>
              <a:solidFill>
                <a:schemeClr val="dk1"/>
              </a:solidFill>
              <a:latin typeface="Dosis"/>
              <a:ea typeface="Dosis"/>
              <a:cs typeface="Dosis"/>
              <a:sym typeface="Dosis"/>
            </a:endParaRPr>
          </a:p>
          <a:p>
            <a:pPr marL="0" lvl="0" indent="0" algn="l" rtl="0">
              <a:spcBef>
                <a:spcPts val="0"/>
              </a:spcBef>
              <a:spcAft>
                <a:spcPts val="0"/>
              </a:spcAft>
              <a:buNone/>
            </a:pPr>
            <a:r>
              <a:rPr lang="it">
                <a:solidFill>
                  <a:schemeClr val="dk1"/>
                </a:solidFill>
                <a:latin typeface="Dosis"/>
                <a:ea typeface="Dosis"/>
                <a:cs typeface="Dosis"/>
                <a:sym typeface="Dosis"/>
              </a:rPr>
              <a:t>Ad ogni intervallo fissato da Quartz viene dunque istanziato un nuovo Job Spring Batch, responsabile dell’elaborazione dei dati, fino al raggiungimento di un numero massimo di istanze attive contemporaneamente. Appena un Job termina il suo lavoro “libera” spazio per la creazione di un nuovo Job.</a:t>
            </a:r>
            <a:endParaRPr>
              <a:solidFill>
                <a:schemeClr val="dk1"/>
              </a:solidFill>
              <a:latin typeface="Dosis"/>
              <a:ea typeface="Dosis"/>
              <a:cs typeface="Dosis"/>
              <a:sym typeface="Dosi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846"/>
        <p:cNvGrpSpPr/>
        <p:nvPr/>
      </p:nvGrpSpPr>
      <p:grpSpPr>
        <a:xfrm>
          <a:off x="0" y="0"/>
          <a:ext cx="0" cy="0"/>
          <a:chOff x="0" y="0"/>
          <a:chExt cx="0" cy="0"/>
        </a:xfrm>
      </p:grpSpPr>
      <p:sp>
        <p:nvSpPr>
          <p:cNvPr id="847" name="Google Shape;847;p31"/>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848" name="Google Shape;848;p31"/>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849" name="Google Shape;849;p31"/>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850" name="Google Shape;850;p31"/>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1"/>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852" name="Google Shape;852;p31"/>
          <p:cNvSpPr/>
          <p:nvPr/>
        </p:nvSpPr>
        <p:spPr>
          <a:xfrm>
            <a:off x="239575" y="1596525"/>
            <a:ext cx="2325000" cy="415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31"/>
          <p:cNvGrpSpPr/>
          <p:nvPr/>
        </p:nvGrpSpPr>
        <p:grpSpPr>
          <a:xfrm>
            <a:off x="334775" y="1644738"/>
            <a:ext cx="1750800" cy="323100"/>
            <a:chOff x="2459200" y="2005813"/>
            <a:chExt cx="1750800" cy="323100"/>
          </a:xfrm>
        </p:grpSpPr>
        <p:sp>
          <p:nvSpPr>
            <p:cNvPr id="854" name="Google Shape;854;p31"/>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855" name="Google Shape;855;p31"/>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856" name="Google Shape;856;p31"/>
          <p:cNvGrpSpPr/>
          <p:nvPr/>
        </p:nvGrpSpPr>
        <p:grpSpPr>
          <a:xfrm>
            <a:off x="334763" y="2256075"/>
            <a:ext cx="1750800" cy="323100"/>
            <a:chOff x="2459200" y="2146825"/>
            <a:chExt cx="1750800" cy="323100"/>
          </a:xfrm>
        </p:grpSpPr>
        <p:sp>
          <p:nvSpPr>
            <p:cNvPr id="857" name="Google Shape;857;p31"/>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858" name="Google Shape;858;p31"/>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859" name="Google Shape;859;p31"/>
          <p:cNvCxnSpPr>
            <a:stCxn id="854" idx="2"/>
            <a:endCxn id="857"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860" name="Google Shape;860;p31"/>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861" name="Google Shape;861;p31"/>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862" name="Google Shape;862;p31"/>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863" name="Google Shape;863;p31"/>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1"/>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865" name="Google Shape;865;p31"/>
          <p:cNvCxnSpPr>
            <a:stCxn id="857" idx="2"/>
            <a:endCxn id="864"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866" name="Google Shape;866;p31"/>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867" name="Google Shape;867;p31"/>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1"/>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869" name="Google Shape;869;p31"/>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70" name="Google Shape;870;p31"/>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871" name="Google Shape;871;p31"/>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872" name="Google Shape;872;p31"/>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873" name="Google Shape;873;p31"/>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874" name="Google Shape;874;p31"/>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875" name="Google Shape;875;p31"/>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876" name="Google Shape;876;p31"/>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877" name="Google Shape;877;p31"/>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1"/>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879" name="Google Shape;879;p31"/>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880" name="Google Shape;880;p31"/>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881" name="Google Shape;881;p31"/>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882" name="Google Shape;882;p31"/>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883" name="Google Shape;883;p31"/>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884" name="Google Shape;884;p31"/>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885" name="Google Shape;885;p31"/>
          <p:cNvCxnSpPr>
            <a:stCxn id="874"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886" name="Google Shape;886;p31"/>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887" name="Google Shape;887;p31"/>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888" name="Google Shape;888;p31"/>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cxnSp>
        <p:nvCxnSpPr>
          <p:cNvPr id="890" name="Google Shape;890;p31"/>
          <p:cNvCxnSpPr>
            <a:stCxn id="891" idx="1"/>
            <a:endCxn id="854" idx="3"/>
          </p:cNvCxnSpPr>
          <p:nvPr/>
        </p:nvCxnSpPr>
        <p:spPr>
          <a:xfrm rot="10800000">
            <a:off x="2085575" y="1806200"/>
            <a:ext cx="4163700" cy="1189800"/>
          </a:xfrm>
          <a:prstGeom prst="straightConnector1">
            <a:avLst/>
          </a:prstGeom>
          <a:noFill/>
          <a:ln w="28575" cap="flat" cmpd="sng">
            <a:solidFill>
              <a:schemeClr val="accent1"/>
            </a:solidFill>
            <a:prstDash val="solid"/>
            <a:round/>
            <a:headEnd type="none" w="med" len="med"/>
            <a:tailEnd type="triangle" w="med" len="med"/>
          </a:ln>
        </p:spPr>
      </p:cxnSp>
      <p:grpSp>
        <p:nvGrpSpPr>
          <p:cNvPr id="892" name="Google Shape;892;p31"/>
          <p:cNvGrpSpPr/>
          <p:nvPr/>
        </p:nvGrpSpPr>
        <p:grpSpPr>
          <a:xfrm>
            <a:off x="761175" y="3882925"/>
            <a:ext cx="1061725" cy="354000"/>
            <a:chOff x="761175" y="3882925"/>
            <a:chExt cx="1061725" cy="354000"/>
          </a:xfrm>
        </p:grpSpPr>
        <p:pic>
          <p:nvPicPr>
            <p:cNvPr id="893" name="Google Shape;893;p31"/>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894" name="Google Shape;894;p31"/>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895" name="Google Shape;895;p31"/>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896" name="Google Shape;896;p31"/>
          <p:cNvCxnSpPr>
            <a:stCxn id="857" idx="2"/>
            <a:endCxn id="895"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897" name="Google Shape;897;p31"/>
          <p:cNvSpPr/>
          <p:nvPr/>
        </p:nvSpPr>
        <p:spPr>
          <a:xfrm>
            <a:off x="2564800" y="327100"/>
            <a:ext cx="3421500" cy="46143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1"/>
          <p:cNvSpPr txBox="1"/>
          <p:nvPr/>
        </p:nvSpPr>
        <p:spPr>
          <a:xfrm>
            <a:off x="2672825" y="791975"/>
            <a:ext cx="3223500" cy="406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Dosis"/>
                <a:ea typeface="Dosis"/>
                <a:cs typeface="Dosis"/>
                <a:sym typeface="Dosis"/>
              </a:rPr>
              <a:t>La prima operazione svolta da ciascun Job è quella di chiamare una Stored Procedure sviluppata sul Fast Storage </a:t>
            </a:r>
            <a:r>
              <a:rPr lang="it">
                <a:solidFill>
                  <a:schemeClr val="dk1"/>
                </a:solidFill>
                <a:latin typeface="Dosis"/>
                <a:ea typeface="Dosis"/>
                <a:cs typeface="Dosis"/>
                <a:sym typeface="Dosis"/>
              </a:rPr>
              <a:t>che svolge la funzione di </a:t>
            </a:r>
            <a:r>
              <a:rPr lang="it" b="1">
                <a:solidFill>
                  <a:schemeClr val="lt2"/>
                </a:solidFill>
                <a:latin typeface="Dosis"/>
                <a:ea typeface="Dosis"/>
                <a:cs typeface="Dosis"/>
                <a:sym typeface="Dosis"/>
              </a:rPr>
              <a:t>sincronizzatore</a:t>
            </a:r>
            <a:r>
              <a:rPr lang="it">
                <a:solidFill>
                  <a:schemeClr val="dk1"/>
                </a:solidFill>
                <a:latin typeface="Dosis"/>
                <a:ea typeface="Dosis"/>
                <a:cs typeface="Dosis"/>
                <a:sym typeface="Dosis"/>
              </a:rPr>
              <a:t> e </a:t>
            </a:r>
            <a:r>
              <a:rPr lang="it">
                <a:latin typeface="Dosis"/>
                <a:ea typeface="Dosis"/>
                <a:cs typeface="Dosis"/>
                <a:sym typeface="Dosis"/>
              </a:rPr>
              <a:t>che ha due compiti principali:</a:t>
            </a:r>
            <a:endParaRPr>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a:p>
            <a:pPr marL="457200" lvl="0" indent="-317500" algn="l" rtl="0">
              <a:spcBef>
                <a:spcPts val="0"/>
              </a:spcBef>
              <a:spcAft>
                <a:spcPts val="0"/>
              </a:spcAft>
              <a:buSzPts val="1400"/>
              <a:buFont typeface="Dosis"/>
              <a:buAutoNum type="arabicPeriod"/>
            </a:pPr>
            <a:r>
              <a:rPr lang="it">
                <a:latin typeface="Dosis"/>
                <a:ea typeface="Dosis"/>
                <a:cs typeface="Dosis"/>
                <a:sym typeface="Dosis"/>
              </a:rPr>
              <a:t>recuperare dalle tabelle Flow Manager i </a:t>
            </a:r>
            <a:r>
              <a:rPr lang="it" b="1">
                <a:solidFill>
                  <a:schemeClr val="lt2"/>
                </a:solidFill>
                <a:latin typeface="Dosis"/>
                <a:ea typeface="Dosis"/>
                <a:cs typeface="Dosis"/>
                <a:sym typeface="Dosis"/>
              </a:rPr>
              <a:t>record con Status = “Ready” e portarli in Status “In Progress”</a:t>
            </a:r>
            <a:r>
              <a:rPr lang="it">
                <a:latin typeface="Dosis"/>
                <a:ea typeface="Dosis"/>
                <a:cs typeface="Dosis"/>
                <a:sym typeface="Dosis"/>
              </a:rPr>
              <a:t>; </a:t>
            </a:r>
            <a:endParaRPr>
              <a:latin typeface="Dosis"/>
              <a:ea typeface="Dosis"/>
              <a:cs typeface="Dosis"/>
              <a:sym typeface="Dosis"/>
            </a:endParaRPr>
          </a:p>
          <a:p>
            <a:pPr marL="457200" lvl="0" indent="-317500" algn="l" rtl="0">
              <a:spcBef>
                <a:spcPts val="0"/>
              </a:spcBef>
              <a:spcAft>
                <a:spcPts val="0"/>
              </a:spcAft>
              <a:buSzPts val="1400"/>
              <a:buFont typeface="Dosis"/>
              <a:buAutoNum type="arabicPeriod"/>
            </a:pPr>
            <a:r>
              <a:rPr lang="it">
                <a:latin typeface="Dosis"/>
                <a:ea typeface="Dosis"/>
                <a:cs typeface="Dosis"/>
                <a:sym typeface="Dosis"/>
              </a:rPr>
              <a:t>“pacchettizzare” questi record </a:t>
            </a:r>
            <a:r>
              <a:rPr lang="it" b="1">
                <a:solidFill>
                  <a:schemeClr val="lt2"/>
                </a:solidFill>
                <a:latin typeface="Dosis"/>
                <a:ea typeface="Dosis"/>
                <a:cs typeface="Dosis"/>
                <a:sym typeface="Dosis"/>
              </a:rPr>
              <a:t>assegnando</a:t>
            </a:r>
            <a:r>
              <a:rPr lang="it">
                <a:latin typeface="Dosis"/>
                <a:ea typeface="Dosis"/>
                <a:cs typeface="Dosis"/>
                <a:sym typeface="Dosis"/>
              </a:rPr>
              <a:t> a ciascuno un valore di </a:t>
            </a:r>
            <a:r>
              <a:rPr lang="it" b="1">
                <a:solidFill>
                  <a:schemeClr val="lt2"/>
                </a:solidFill>
                <a:latin typeface="Dosis"/>
                <a:ea typeface="Dosis"/>
                <a:cs typeface="Dosis"/>
                <a:sym typeface="Dosis"/>
              </a:rPr>
              <a:t>Group_Execute_ID</a:t>
            </a:r>
            <a:r>
              <a:rPr lang="it">
                <a:latin typeface="Dosis"/>
                <a:ea typeface="Dosis"/>
                <a:cs typeface="Dosis"/>
                <a:sym typeface="Dosis"/>
              </a:rPr>
              <a:t>.</a:t>
            </a:r>
            <a:endParaRPr>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a:p>
            <a:pPr marL="0" lvl="0" indent="0" algn="l" rtl="0">
              <a:spcBef>
                <a:spcPts val="0"/>
              </a:spcBef>
              <a:spcAft>
                <a:spcPts val="0"/>
              </a:spcAft>
              <a:buNone/>
            </a:pPr>
            <a:r>
              <a:rPr lang="it">
                <a:latin typeface="Dosis"/>
                <a:ea typeface="Dosis"/>
                <a:cs typeface="Dosis"/>
                <a:sym typeface="Dosis"/>
              </a:rPr>
              <a:t>A questo punto </a:t>
            </a:r>
            <a:r>
              <a:rPr lang="it" b="1">
                <a:solidFill>
                  <a:schemeClr val="lt2"/>
                </a:solidFill>
                <a:latin typeface="Dosis"/>
                <a:ea typeface="Dosis"/>
                <a:cs typeface="Dosis"/>
                <a:sym typeface="Dosis"/>
              </a:rPr>
              <a:t>la Stored Procedure</a:t>
            </a:r>
            <a:r>
              <a:rPr lang="it">
                <a:latin typeface="Dosis"/>
                <a:ea typeface="Dosis"/>
                <a:cs typeface="Dosis"/>
                <a:sym typeface="Dosis"/>
              </a:rPr>
              <a:t> </a:t>
            </a:r>
            <a:r>
              <a:rPr lang="it" b="1">
                <a:solidFill>
                  <a:schemeClr val="lt2"/>
                </a:solidFill>
                <a:latin typeface="Dosis"/>
                <a:ea typeface="Dosis"/>
                <a:cs typeface="Dosis"/>
                <a:sym typeface="Dosis"/>
              </a:rPr>
              <a:t>ritorna</a:t>
            </a:r>
            <a:r>
              <a:rPr lang="it">
                <a:solidFill>
                  <a:schemeClr val="lt2"/>
                </a:solidFill>
                <a:latin typeface="Dosis"/>
                <a:ea typeface="Dosis"/>
                <a:cs typeface="Dosis"/>
                <a:sym typeface="Dosis"/>
              </a:rPr>
              <a:t> </a:t>
            </a:r>
            <a:r>
              <a:rPr lang="it">
                <a:latin typeface="Dosis"/>
                <a:ea typeface="Dosis"/>
                <a:cs typeface="Dosis"/>
                <a:sym typeface="Dosis"/>
              </a:rPr>
              <a:t>al Job che l’ha chiamata </a:t>
            </a:r>
            <a:r>
              <a:rPr lang="it" b="1">
                <a:solidFill>
                  <a:schemeClr val="lt2"/>
                </a:solidFill>
                <a:latin typeface="Dosis"/>
                <a:ea typeface="Dosis"/>
                <a:cs typeface="Dosis"/>
                <a:sym typeface="Dosis"/>
              </a:rPr>
              <a:t>la lista dei record della tabella Flow Manager che dovrà prendere in considerazione</a:t>
            </a:r>
            <a:r>
              <a:rPr lang="it">
                <a:latin typeface="Dosis"/>
                <a:ea typeface="Dosis"/>
                <a:cs typeface="Dosis"/>
                <a:sym typeface="Dosis"/>
              </a:rPr>
              <a:t> durante la sua elaborazione.</a:t>
            </a:r>
            <a:endParaRPr>
              <a:latin typeface="Dosis"/>
              <a:ea typeface="Dosis"/>
              <a:cs typeface="Dosis"/>
              <a:sym typeface="Dosis"/>
            </a:endParaRPr>
          </a:p>
        </p:txBody>
      </p:sp>
      <p:sp>
        <p:nvSpPr>
          <p:cNvPr id="891" name="Google Shape;891;p31"/>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cxnSp>
        <p:nvCxnSpPr>
          <p:cNvPr id="899" name="Google Shape;899;p31"/>
          <p:cNvCxnSpPr/>
          <p:nvPr/>
        </p:nvCxnSpPr>
        <p:spPr>
          <a:xfrm>
            <a:off x="6598500" y="2788271"/>
            <a:ext cx="0" cy="131700"/>
          </a:xfrm>
          <a:prstGeom prst="straightConnector1">
            <a:avLst/>
          </a:prstGeom>
          <a:noFill/>
          <a:ln w="9525" cap="flat" cmpd="sng">
            <a:solidFill>
              <a:schemeClr val="dk2"/>
            </a:solidFill>
            <a:prstDash val="solid"/>
            <a:round/>
            <a:headEnd type="none" w="med" len="med"/>
            <a:tailEnd type="triangle" w="med" len="med"/>
          </a:ln>
        </p:spPr>
      </p:cxnSp>
      <p:cxnSp>
        <p:nvCxnSpPr>
          <p:cNvPr id="900" name="Google Shape;900;p31"/>
          <p:cNvCxnSpPr/>
          <p:nvPr/>
        </p:nvCxnSpPr>
        <p:spPr>
          <a:xfrm>
            <a:off x="7436700" y="2788271"/>
            <a:ext cx="0" cy="131700"/>
          </a:xfrm>
          <a:prstGeom prst="straightConnector1">
            <a:avLst/>
          </a:prstGeom>
          <a:noFill/>
          <a:ln w="9525" cap="flat" cmpd="sng">
            <a:solidFill>
              <a:schemeClr val="dk2"/>
            </a:solidFill>
            <a:prstDash val="solid"/>
            <a:round/>
            <a:headEnd type="none" w="med" len="med"/>
            <a:tailEnd type="triangle" w="med" len="med"/>
          </a:ln>
        </p:spPr>
      </p:cxnSp>
      <p:cxnSp>
        <p:nvCxnSpPr>
          <p:cNvPr id="901" name="Google Shape;901;p31"/>
          <p:cNvCxnSpPr/>
          <p:nvPr/>
        </p:nvCxnSpPr>
        <p:spPr>
          <a:xfrm>
            <a:off x="8274900" y="2788271"/>
            <a:ext cx="0" cy="131700"/>
          </a:xfrm>
          <a:prstGeom prst="straightConnector1">
            <a:avLst/>
          </a:prstGeom>
          <a:noFill/>
          <a:ln w="9525" cap="flat" cmpd="sng">
            <a:solidFill>
              <a:schemeClr val="dk2"/>
            </a:solidFill>
            <a:prstDash val="solid"/>
            <a:round/>
            <a:headEnd type="none" w="med" len="med"/>
            <a:tailEnd type="triangle" w="med" len="med"/>
          </a:ln>
        </p:spPr>
      </p:cxnSp>
      <p:pic>
        <p:nvPicPr>
          <p:cNvPr id="3" name="Immagine 4" descr="Immagine che contiene testo&#10;&#10;Descrizione generata automaticamente">
            <a:extLst>
              <a:ext uri="{FF2B5EF4-FFF2-40B4-BE49-F238E27FC236}">
                <a16:creationId xmlns:a16="http://schemas.microsoft.com/office/drawing/2014/main" id="{FA324835-DF71-1E06-A0E1-6E8D34DC96B5}"/>
              </a:ext>
            </a:extLst>
          </p:cNvPr>
          <p:cNvPicPr>
            <a:picLocks noChangeAspect="1"/>
          </p:cNvPicPr>
          <p:nvPr/>
        </p:nvPicPr>
        <p:blipFill>
          <a:blip r:embed="rId9"/>
          <a:stretch>
            <a:fillRect/>
          </a:stretch>
        </p:blipFill>
        <p:spPr>
          <a:xfrm>
            <a:off x="7897882" y="696566"/>
            <a:ext cx="619372" cy="21369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e 2">
            <a:extLst>
              <a:ext uri="{FF2B5EF4-FFF2-40B4-BE49-F238E27FC236}">
                <a16:creationId xmlns:a16="http://schemas.microsoft.com/office/drawing/2014/main" id="{2F4AE9D2-1B26-855D-28BC-B90AD9E8FAA2}"/>
              </a:ext>
            </a:extLst>
          </p:cNvPr>
          <p:cNvSpPr/>
          <p:nvPr/>
        </p:nvSpPr>
        <p:spPr>
          <a:xfrm>
            <a:off x="8633012" y="4615660"/>
            <a:ext cx="448235" cy="527840"/>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Freccia a destra 3">
            <a:extLst>
              <a:ext uri="{FF2B5EF4-FFF2-40B4-BE49-F238E27FC236}">
                <a16:creationId xmlns:a16="http://schemas.microsoft.com/office/drawing/2014/main" id="{B4264412-A11C-BEDD-3313-3B8198FEBA2C}"/>
              </a:ext>
            </a:extLst>
          </p:cNvPr>
          <p:cNvSpPr/>
          <p:nvPr/>
        </p:nvSpPr>
        <p:spPr>
          <a:xfrm>
            <a:off x="3555422" y="2376487"/>
            <a:ext cx="2033155" cy="3905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 name="Immagine 8" descr="Immagine che contiene Carattere, logo, Elementi grafici, simbolo&#10;&#10;Descrizione generata automaticamente">
            <a:extLst>
              <a:ext uri="{FF2B5EF4-FFF2-40B4-BE49-F238E27FC236}">
                <a16:creationId xmlns:a16="http://schemas.microsoft.com/office/drawing/2014/main" id="{53D0BBBD-7DE3-3287-CE26-2F13D315F358}"/>
              </a:ext>
            </a:extLst>
          </p:cNvPr>
          <p:cNvPicPr>
            <a:picLocks noChangeAspect="1"/>
          </p:cNvPicPr>
          <p:nvPr/>
        </p:nvPicPr>
        <p:blipFill rotWithShape="1">
          <a:blip r:embed="rId2"/>
          <a:srcRect l="-528" t="12630" r="52748" b="11097"/>
          <a:stretch/>
        </p:blipFill>
        <p:spPr>
          <a:xfrm>
            <a:off x="3555422" y="387927"/>
            <a:ext cx="1882486" cy="1669473"/>
          </a:xfrm>
          <a:prstGeom prst="ellipse">
            <a:avLst/>
          </a:prstGeom>
          <a:ln>
            <a:noFill/>
          </a:ln>
          <a:effectLst>
            <a:softEdge rad="0"/>
          </a:effectLst>
        </p:spPr>
      </p:pic>
      <p:sp>
        <p:nvSpPr>
          <p:cNvPr id="10" name="CasellaDiTesto 9">
            <a:extLst>
              <a:ext uri="{FF2B5EF4-FFF2-40B4-BE49-F238E27FC236}">
                <a16:creationId xmlns:a16="http://schemas.microsoft.com/office/drawing/2014/main" id="{139CCF96-DD10-57D1-3947-0F452367ABF6}"/>
              </a:ext>
            </a:extLst>
          </p:cNvPr>
          <p:cNvSpPr txBox="1"/>
          <p:nvPr/>
        </p:nvSpPr>
        <p:spPr>
          <a:xfrm>
            <a:off x="796636" y="1022608"/>
            <a:ext cx="1322798" cy="400110"/>
          </a:xfrm>
          <a:prstGeom prst="rect">
            <a:avLst/>
          </a:prstGeom>
          <a:noFill/>
        </p:spPr>
        <p:txBody>
          <a:bodyPr wrap="none" rtlCol="0">
            <a:spAutoFit/>
          </a:bodyPr>
          <a:lstStyle/>
          <a:p>
            <a:r>
              <a:rPr lang="it-IT" sz="2000" dirty="0">
                <a:latin typeface="Aharoni" panose="020F0502020204030204" pitchFamily="2" charset="-79"/>
                <a:ea typeface="ADLaM Display" panose="020F0502020204030204" pitchFamily="2" charset="0"/>
                <a:cs typeface="Aharoni" panose="020F0502020204030204" pitchFamily="2" charset="-79"/>
              </a:rPr>
              <a:t>T&amp;T legacy</a:t>
            </a:r>
          </a:p>
        </p:txBody>
      </p:sp>
      <p:sp>
        <p:nvSpPr>
          <p:cNvPr id="11" name="CasellaDiTesto 10">
            <a:extLst>
              <a:ext uri="{FF2B5EF4-FFF2-40B4-BE49-F238E27FC236}">
                <a16:creationId xmlns:a16="http://schemas.microsoft.com/office/drawing/2014/main" id="{746A7699-07C6-01D7-43D7-909CF9425432}"/>
              </a:ext>
            </a:extLst>
          </p:cNvPr>
          <p:cNvSpPr txBox="1"/>
          <p:nvPr/>
        </p:nvSpPr>
        <p:spPr>
          <a:xfrm>
            <a:off x="6713596" y="1022608"/>
            <a:ext cx="1159292" cy="400110"/>
          </a:xfrm>
          <a:prstGeom prst="rect">
            <a:avLst/>
          </a:prstGeom>
          <a:noFill/>
        </p:spPr>
        <p:txBody>
          <a:bodyPr wrap="none" rtlCol="0">
            <a:spAutoFit/>
          </a:bodyPr>
          <a:lstStyle/>
          <a:p>
            <a:r>
              <a:rPr lang="it-IT" sz="2000" dirty="0" err="1">
                <a:latin typeface="Aharoni" panose="02010803020104030203" pitchFamily="2" charset="-79"/>
                <a:cs typeface="Aharoni" panose="02010803020104030203" pitchFamily="2" charset="-79"/>
              </a:rPr>
              <a:t>Velocity</a:t>
            </a:r>
            <a:endParaRPr lang="it-IT" sz="2000" dirty="0">
              <a:latin typeface="Aharoni" panose="02010803020104030203" pitchFamily="2" charset="-79"/>
              <a:cs typeface="Aharoni" panose="02010803020104030203" pitchFamily="2" charset="-79"/>
            </a:endParaRPr>
          </a:p>
        </p:txBody>
      </p:sp>
      <p:pic>
        <p:nvPicPr>
          <p:cNvPr id="14" name="Immagine 13" descr="Immagine che contiene Carattere, logo, Elementi grafici, simbolo&#10;&#10;Descrizione generata automaticamente">
            <a:extLst>
              <a:ext uri="{FF2B5EF4-FFF2-40B4-BE49-F238E27FC236}">
                <a16:creationId xmlns:a16="http://schemas.microsoft.com/office/drawing/2014/main" id="{0BDBEDCF-2CFE-C463-CCF6-5D655368468A}"/>
              </a:ext>
            </a:extLst>
          </p:cNvPr>
          <p:cNvPicPr>
            <a:picLocks noChangeAspect="1"/>
          </p:cNvPicPr>
          <p:nvPr/>
        </p:nvPicPr>
        <p:blipFill rotWithShape="1">
          <a:blip r:embed="rId2"/>
          <a:srcRect l="52585" t="40583" r="1925" b="43054"/>
          <a:stretch/>
        </p:blipFill>
        <p:spPr>
          <a:xfrm>
            <a:off x="3928629" y="1830364"/>
            <a:ext cx="1136072" cy="227036"/>
          </a:xfrm>
          <a:prstGeom prst="rect">
            <a:avLst/>
          </a:prstGeom>
        </p:spPr>
      </p:pic>
      <p:sp>
        <p:nvSpPr>
          <p:cNvPr id="15" name="CasellaDiTesto 14">
            <a:extLst>
              <a:ext uri="{FF2B5EF4-FFF2-40B4-BE49-F238E27FC236}">
                <a16:creationId xmlns:a16="http://schemas.microsoft.com/office/drawing/2014/main" id="{914E3F32-885A-98CC-A418-337053A8FB44}"/>
              </a:ext>
            </a:extLst>
          </p:cNvPr>
          <p:cNvSpPr txBox="1"/>
          <p:nvPr/>
        </p:nvSpPr>
        <p:spPr>
          <a:xfrm>
            <a:off x="706582" y="2313709"/>
            <a:ext cx="2182091" cy="1384995"/>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Dosis" pitchFamily="2" charset="0"/>
              </a:rPr>
              <a:t>Sistema monolitico</a:t>
            </a:r>
          </a:p>
          <a:p>
            <a:pPr marL="285750" indent="-285750">
              <a:buFont typeface="Arial" panose="020B0604020202020204" pitchFamily="34" charset="0"/>
              <a:buChar char="•"/>
            </a:pPr>
            <a:r>
              <a:rPr lang="it-IT" dirty="0">
                <a:latin typeface="Dosis" pitchFamily="2" charset="0"/>
              </a:rPr>
              <a:t>Basato su </a:t>
            </a:r>
            <a:r>
              <a:rPr lang="it-IT" dirty="0" err="1">
                <a:latin typeface="Dosis" pitchFamily="2" charset="0"/>
              </a:rPr>
              <a:t>Batching</a:t>
            </a:r>
            <a:endParaRPr lang="it-IT" dirty="0">
              <a:latin typeface="Dosis" pitchFamily="2" charset="0"/>
            </a:endParaRPr>
          </a:p>
          <a:p>
            <a:pPr marL="285750" indent="-285750">
              <a:buFont typeface="Arial" panose="020B0604020202020204" pitchFamily="34" charset="0"/>
              <a:buChar char="•"/>
            </a:pPr>
            <a:r>
              <a:rPr lang="it-IT" dirty="0">
                <a:latin typeface="Dosis" pitchFamily="2" charset="0"/>
              </a:rPr>
              <a:t>Server virtuale</a:t>
            </a:r>
          </a:p>
          <a:p>
            <a:pPr marL="285750" indent="-285750">
              <a:buFont typeface="Arial" panose="020B0604020202020204" pitchFamily="34" charset="0"/>
              <a:buChar char="•"/>
            </a:pPr>
            <a:r>
              <a:rPr lang="it-IT" dirty="0">
                <a:latin typeface="Dosis" pitchFamily="2" charset="0"/>
              </a:rPr>
              <a:t>Aggiornamenti ogni 30 minuti</a:t>
            </a:r>
          </a:p>
          <a:p>
            <a:pPr marL="285750" indent="-285750">
              <a:buFont typeface="Arial" panose="020B0604020202020204" pitchFamily="34" charset="0"/>
              <a:buChar char="•"/>
            </a:pPr>
            <a:endParaRPr lang="it-IT" dirty="0">
              <a:latin typeface="Dosis" pitchFamily="2" charset="0"/>
            </a:endParaRPr>
          </a:p>
        </p:txBody>
      </p:sp>
      <p:sp>
        <p:nvSpPr>
          <p:cNvPr id="17" name="CasellaDiTesto 16">
            <a:extLst>
              <a:ext uri="{FF2B5EF4-FFF2-40B4-BE49-F238E27FC236}">
                <a16:creationId xmlns:a16="http://schemas.microsoft.com/office/drawing/2014/main" id="{E77E136B-CC90-96B3-340F-EB2369333D35}"/>
              </a:ext>
            </a:extLst>
          </p:cNvPr>
          <p:cNvSpPr txBox="1"/>
          <p:nvPr/>
        </p:nvSpPr>
        <p:spPr>
          <a:xfrm>
            <a:off x="6255327" y="2313708"/>
            <a:ext cx="2320637" cy="1384995"/>
          </a:xfrm>
          <a:prstGeom prst="rect">
            <a:avLst/>
          </a:prstGeom>
          <a:noFill/>
        </p:spPr>
        <p:txBody>
          <a:bodyPr wrap="square" rtlCol="0">
            <a:spAutoFit/>
          </a:bodyPr>
          <a:lstStyle/>
          <a:p>
            <a:pPr marL="285750" indent="-285750">
              <a:buFont typeface="Arial" panose="020B0604020202020204" pitchFamily="34" charset="0"/>
              <a:buChar char="•"/>
            </a:pPr>
            <a:r>
              <a:rPr lang="it-IT" dirty="0">
                <a:latin typeface="Dosis" pitchFamily="2" charset="0"/>
              </a:rPr>
              <a:t>Architettura a </a:t>
            </a:r>
            <a:r>
              <a:rPr lang="it-IT" dirty="0" err="1">
                <a:latin typeface="Dosis" pitchFamily="2" charset="0"/>
              </a:rPr>
              <a:t>microsevizi</a:t>
            </a:r>
            <a:endParaRPr lang="it-IT" dirty="0">
              <a:latin typeface="Dosis" pitchFamily="2" charset="0"/>
            </a:endParaRPr>
          </a:p>
          <a:p>
            <a:pPr marL="285750" indent="-285750">
              <a:buFont typeface="Arial" panose="020B0604020202020204" pitchFamily="34" charset="0"/>
              <a:buChar char="•"/>
            </a:pPr>
            <a:r>
              <a:rPr lang="it-IT" dirty="0">
                <a:latin typeface="Dosis" pitchFamily="2" charset="0"/>
              </a:rPr>
              <a:t>Event-</a:t>
            </a:r>
            <a:r>
              <a:rPr lang="it-IT" dirty="0" err="1">
                <a:latin typeface="Dosis" pitchFamily="2" charset="0"/>
              </a:rPr>
              <a:t>driven</a:t>
            </a:r>
            <a:endParaRPr lang="it-IT" dirty="0">
              <a:latin typeface="Dosis" pitchFamily="2" charset="0"/>
            </a:endParaRPr>
          </a:p>
          <a:p>
            <a:pPr marL="285750" indent="-285750">
              <a:buFont typeface="Arial" panose="020B0604020202020204" pitchFamily="34" charset="0"/>
              <a:buChar char="•"/>
            </a:pPr>
            <a:r>
              <a:rPr lang="it-IT" dirty="0">
                <a:latin typeface="Dosis" pitchFamily="2" charset="0"/>
              </a:rPr>
              <a:t>Cloud </a:t>
            </a:r>
            <a:r>
              <a:rPr lang="it-IT" dirty="0" err="1">
                <a:latin typeface="Dosis" pitchFamily="2" charset="0"/>
              </a:rPr>
              <a:t>based</a:t>
            </a:r>
            <a:r>
              <a:rPr lang="it-IT" dirty="0">
                <a:latin typeface="Dosis" pitchFamily="2" charset="0"/>
              </a:rPr>
              <a:t> &amp; </a:t>
            </a:r>
            <a:r>
              <a:rPr lang="it-IT" dirty="0" err="1">
                <a:latin typeface="Dosis" pitchFamily="2" charset="0"/>
              </a:rPr>
              <a:t>Containered</a:t>
            </a:r>
            <a:endParaRPr lang="it-IT" dirty="0">
              <a:latin typeface="Dosis" pitchFamily="2" charset="0"/>
            </a:endParaRPr>
          </a:p>
          <a:p>
            <a:pPr marL="285750" indent="-285750">
              <a:buFont typeface="Arial" panose="020B0604020202020204" pitchFamily="34" charset="0"/>
              <a:buChar char="•"/>
            </a:pPr>
            <a:r>
              <a:rPr lang="it-IT" dirty="0">
                <a:latin typeface="Dosis" pitchFamily="2" charset="0"/>
              </a:rPr>
              <a:t>Tempo di aggiornamento inferiore a 5 minuti</a:t>
            </a:r>
          </a:p>
          <a:p>
            <a:pPr marL="285750" indent="-285750">
              <a:buFont typeface="Arial" panose="020B0604020202020204" pitchFamily="34" charset="0"/>
              <a:buChar char="•"/>
            </a:pPr>
            <a:endParaRPr lang="it-IT" dirty="0">
              <a:latin typeface="Dosis" pitchFamily="2" charset="0"/>
            </a:endParaRPr>
          </a:p>
        </p:txBody>
      </p:sp>
    </p:spTree>
    <p:extLst>
      <p:ext uri="{BB962C8B-B14F-4D97-AF65-F5344CB8AC3E}">
        <p14:creationId xmlns:p14="http://schemas.microsoft.com/office/powerpoint/2010/main" val="3855780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xEl>
                                              <p:pRg st="0" end="0"/>
                                            </p:txEl>
                                          </p:spTgt>
                                        </p:tgtEl>
                                        <p:attrNameLst>
                                          <p:attrName>style.visibility</p:attrName>
                                        </p:attrNameLst>
                                      </p:cBhvr>
                                      <p:to>
                                        <p:strVal val="visible"/>
                                      </p:to>
                                    </p:set>
                                    <p:animEffect transition="in" filter="fade">
                                      <p:cBhvr>
                                        <p:cTn id="15" dur="500"/>
                                        <p:tgtEl>
                                          <p:spTgt spid="1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xEl>
                                              <p:pRg st="0" end="0"/>
                                            </p:txEl>
                                          </p:spTgt>
                                        </p:tgtEl>
                                        <p:attrNameLst>
                                          <p:attrName>style.visibility</p:attrName>
                                        </p:attrNameLst>
                                      </p:cBhvr>
                                      <p:to>
                                        <p:strVal val="visible"/>
                                      </p:to>
                                    </p:set>
                                    <p:animEffect transition="in" filter="fade">
                                      <p:cBhvr>
                                        <p:cTn id="18" dur="500"/>
                                        <p:tgtEl>
                                          <p:spTgt spid="17">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5">
                                            <p:txEl>
                                              <p:pRg st="1" end="1"/>
                                            </p:txEl>
                                          </p:spTgt>
                                        </p:tgtEl>
                                        <p:attrNameLst>
                                          <p:attrName>style.visibility</p:attrName>
                                        </p:attrNameLst>
                                      </p:cBhvr>
                                      <p:to>
                                        <p:strVal val="visible"/>
                                      </p:to>
                                    </p:set>
                                    <p:animEffect transition="in" filter="fade">
                                      <p:cBhvr>
                                        <p:cTn id="23" dur="500"/>
                                        <p:tgtEl>
                                          <p:spTgt spid="15">
                                            <p:txEl>
                                              <p:pRg st="1" end="1"/>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xEl>
                                              <p:pRg st="1" end="1"/>
                                            </p:txEl>
                                          </p:spTgt>
                                        </p:tgtEl>
                                        <p:attrNameLst>
                                          <p:attrName>style.visibility</p:attrName>
                                        </p:attrNameLst>
                                      </p:cBhvr>
                                      <p:to>
                                        <p:strVal val="visible"/>
                                      </p:to>
                                    </p:set>
                                    <p:animEffect transition="in" filter="fade">
                                      <p:cBhvr>
                                        <p:cTn id="26" dur="500"/>
                                        <p:tgtEl>
                                          <p:spTgt spid="17">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xEl>
                                              <p:pRg st="2" end="2"/>
                                            </p:txEl>
                                          </p:spTgt>
                                        </p:tgtEl>
                                        <p:attrNameLst>
                                          <p:attrName>style.visibility</p:attrName>
                                        </p:attrNameLst>
                                      </p:cBhvr>
                                      <p:to>
                                        <p:strVal val="visible"/>
                                      </p:to>
                                    </p:set>
                                    <p:animEffect transition="in" filter="fade">
                                      <p:cBhvr>
                                        <p:cTn id="31" dur="500"/>
                                        <p:tgtEl>
                                          <p:spTgt spid="15">
                                            <p:txEl>
                                              <p:pRg st="2" end="2"/>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xEl>
                                              <p:pRg st="2" end="2"/>
                                            </p:txEl>
                                          </p:spTgt>
                                        </p:tgtEl>
                                        <p:attrNameLst>
                                          <p:attrName>style.visibility</p:attrName>
                                        </p:attrNameLst>
                                      </p:cBhvr>
                                      <p:to>
                                        <p:strVal val="visible"/>
                                      </p:to>
                                    </p:set>
                                    <p:animEffect transition="in" filter="fade">
                                      <p:cBhvr>
                                        <p:cTn id="34" dur="500"/>
                                        <p:tgtEl>
                                          <p:spTgt spid="17">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xEl>
                                              <p:pRg st="3" end="3"/>
                                            </p:txEl>
                                          </p:spTgt>
                                        </p:tgtEl>
                                        <p:attrNameLst>
                                          <p:attrName>style.visibility</p:attrName>
                                        </p:attrNameLst>
                                      </p:cBhvr>
                                      <p:to>
                                        <p:strVal val="visible"/>
                                      </p:to>
                                    </p:set>
                                    <p:animEffect transition="in" filter="fade">
                                      <p:cBhvr>
                                        <p:cTn id="39" dur="500"/>
                                        <p:tgtEl>
                                          <p:spTgt spid="15">
                                            <p:txEl>
                                              <p:pRg st="3" end="3"/>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xEl>
                                              <p:pRg st="3" end="3"/>
                                            </p:txEl>
                                          </p:spTgt>
                                        </p:tgtEl>
                                        <p:attrNameLst>
                                          <p:attrName>style.visibility</p:attrName>
                                        </p:attrNameLst>
                                      </p:cBhvr>
                                      <p:to>
                                        <p:strVal val="visible"/>
                                      </p:to>
                                    </p:set>
                                    <p:animEffect transition="in" filter="fade">
                                      <p:cBhvr>
                                        <p:cTn id="42"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1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905"/>
        <p:cNvGrpSpPr/>
        <p:nvPr/>
      </p:nvGrpSpPr>
      <p:grpSpPr>
        <a:xfrm>
          <a:off x="0" y="0"/>
          <a:ext cx="0" cy="0"/>
          <a:chOff x="0" y="0"/>
          <a:chExt cx="0" cy="0"/>
        </a:xfrm>
      </p:grpSpPr>
      <p:sp>
        <p:nvSpPr>
          <p:cNvPr id="906" name="Google Shape;906;p32"/>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907" name="Google Shape;907;p32"/>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908" name="Google Shape;908;p32"/>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909" name="Google Shape;909;p32"/>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2"/>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911" name="Google Shape;911;p32"/>
          <p:cNvSpPr/>
          <p:nvPr/>
        </p:nvSpPr>
        <p:spPr>
          <a:xfrm>
            <a:off x="239575" y="2206125"/>
            <a:ext cx="2325000" cy="415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2" name="Google Shape;912;p32"/>
          <p:cNvGrpSpPr/>
          <p:nvPr/>
        </p:nvGrpSpPr>
        <p:grpSpPr>
          <a:xfrm>
            <a:off x="334775" y="1644738"/>
            <a:ext cx="1750800" cy="323100"/>
            <a:chOff x="2459200" y="2005813"/>
            <a:chExt cx="1750800" cy="323100"/>
          </a:xfrm>
        </p:grpSpPr>
        <p:sp>
          <p:nvSpPr>
            <p:cNvPr id="913" name="Google Shape;913;p32"/>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914" name="Google Shape;914;p32"/>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915" name="Google Shape;915;p32"/>
          <p:cNvGrpSpPr/>
          <p:nvPr/>
        </p:nvGrpSpPr>
        <p:grpSpPr>
          <a:xfrm>
            <a:off x="334763" y="2256075"/>
            <a:ext cx="1750800" cy="323100"/>
            <a:chOff x="2459200" y="2146825"/>
            <a:chExt cx="1750800" cy="323100"/>
          </a:xfrm>
        </p:grpSpPr>
        <p:sp>
          <p:nvSpPr>
            <p:cNvPr id="916" name="Google Shape;916;p32"/>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917" name="Google Shape;917;p32"/>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918" name="Google Shape;918;p32"/>
          <p:cNvCxnSpPr>
            <a:stCxn id="913" idx="2"/>
            <a:endCxn id="916"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919" name="Google Shape;919;p32"/>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920" name="Google Shape;920;p32"/>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921" name="Google Shape;921;p32"/>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922" name="Google Shape;922;p32"/>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2"/>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924" name="Google Shape;924;p32"/>
          <p:cNvCxnSpPr>
            <a:stCxn id="916" idx="2"/>
            <a:endCxn id="923"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925" name="Google Shape;925;p32"/>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926" name="Google Shape;926;p32"/>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2"/>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928" name="Google Shape;928;p32"/>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32"/>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930" name="Google Shape;930;p32"/>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931" name="Google Shape;931;p32"/>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932" name="Google Shape;932;p32"/>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933" name="Google Shape;933;p32"/>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934" name="Google Shape;934;p32"/>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935" name="Google Shape;935;p32"/>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936" name="Google Shape;936;p32"/>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2"/>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938" name="Google Shape;938;p32"/>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939" name="Google Shape;939;p32"/>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940" name="Google Shape;940;p32"/>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941" name="Google Shape;941;p32"/>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942" name="Google Shape;942;p32"/>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943" name="Google Shape;943;p32"/>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944" name="Google Shape;944;p32"/>
          <p:cNvCxnSpPr>
            <a:stCxn id="933"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945" name="Google Shape;945;p32"/>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946" name="Google Shape;946;p32"/>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947" name="Google Shape;947;p32"/>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949" name="Google Shape;949;p32"/>
          <p:cNvGrpSpPr/>
          <p:nvPr/>
        </p:nvGrpSpPr>
        <p:grpSpPr>
          <a:xfrm>
            <a:off x="761175" y="3882925"/>
            <a:ext cx="1061725" cy="354000"/>
            <a:chOff x="761175" y="3882925"/>
            <a:chExt cx="1061725" cy="354000"/>
          </a:xfrm>
        </p:grpSpPr>
        <p:pic>
          <p:nvPicPr>
            <p:cNvPr id="950" name="Google Shape;950;p32"/>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951" name="Google Shape;951;p32"/>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952" name="Google Shape;952;p32"/>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953" name="Google Shape;953;p32"/>
          <p:cNvCxnSpPr>
            <a:stCxn id="916" idx="2"/>
            <a:endCxn id="952"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954" name="Google Shape;954;p32"/>
          <p:cNvSpPr txBox="1"/>
          <p:nvPr/>
        </p:nvSpPr>
        <p:spPr>
          <a:xfrm>
            <a:off x="2672825" y="639575"/>
            <a:ext cx="3223500" cy="418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La lista di record da elaborare viene passata allo step successivo di elaborazione.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Questo step, che costituisce il blocco principale in cui è contenuta la logica applicativa, ha associato un </a:t>
            </a:r>
            <a:r>
              <a:rPr lang="it" sz="1300" b="1">
                <a:solidFill>
                  <a:schemeClr val="lt2"/>
                </a:solidFill>
                <a:latin typeface="Dosis"/>
                <a:ea typeface="Dosis"/>
                <a:cs typeface="Dosis"/>
                <a:sym typeface="Dosis"/>
              </a:rPr>
              <a:t>esecutore di tipo asincrono</a:t>
            </a:r>
            <a:r>
              <a:rPr lang="it" sz="1300">
                <a:latin typeface="Dosis"/>
                <a:ea typeface="Dosis"/>
                <a:cs typeface="Dosis"/>
                <a:sym typeface="Dosis"/>
              </a:rPr>
              <a:t>, che crea </a:t>
            </a:r>
            <a:r>
              <a:rPr lang="it" sz="1300" b="1">
                <a:solidFill>
                  <a:schemeClr val="lt2"/>
                </a:solidFill>
                <a:latin typeface="Dosis"/>
                <a:ea typeface="Dosis"/>
                <a:cs typeface="Dosis"/>
                <a:sym typeface="Dosis"/>
              </a:rPr>
              <a:t>un nuovo thread per ciascuna partizione generata</a:t>
            </a:r>
            <a:r>
              <a:rPr lang="it" sz="1300">
                <a:latin typeface="Dosis"/>
                <a:ea typeface="Dosis"/>
                <a:cs typeface="Dosis"/>
                <a:sym typeface="Dosis"/>
              </a:rPr>
              <a:t> dall’applicazione.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Il numero di partizioni è configurabile, ed è stato sviluppato un </a:t>
            </a:r>
            <a:r>
              <a:rPr lang="it" sz="1300" b="1">
                <a:solidFill>
                  <a:schemeClr val="lt2"/>
                </a:solidFill>
                <a:latin typeface="Dosis"/>
                <a:ea typeface="Dosis"/>
                <a:cs typeface="Dosis"/>
                <a:sym typeface="Dosis"/>
              </a:rPr>
              <a:t>partizionatore custom che raggruppa le chiavi di dominio uguali</a:t>
            </a:r>
            <a:r>
              <a:rPr lang="it" sz="1300">
                <a:latin typeface="Dosis"/>
                <a:ea typeface="Dosis"/>
                <a:cs typeface="Dosis"/>
                <a:sym typeface="Dosis"/>
              </a:rPr>
              <a:t> nelle stesse partizioni.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L’elaborazione di </a:t>
            </a:r>
            <a:r>
              <a:rPr lang="it" sz="1300" b="1">
                <a:solidFill>
                  <a:schemeClr val="lt2"/>
                </a:solidFill>
                <a:latin typeface="Dosis"/>
                <a:ea typeface="Dosis"/>
                <a:cs typeface="Dosis"/>
                <a:sym typeface="Dosis"/>
              </a:rPr>
              <a:t>ciascuna partizione</a:t>
            </a:r>
            <a:r>
              <a:rPr lang="it" sz="1300">
                <a:latin typeface="Dosis"/>
                <a:ea typeface="Dosis"/>
                <a:cs typeface="Dosis"/>
                <a:sym typeface="Dosis"/>
              </a:rPr>
              <a:t> è indipendente dalle altre ed è </a:t>
            </a:r>
            <a:r>
              <a:rPr lang="it" sz="1300" b="1">
                <a:solidFill>
                  <a:schemeClr val="lt2"/>
                </a:solidFill>
                <a:latin typeface="Dosis"/>
                <a:ea typeface="Dosis"/>
                <a:cs typeface="Dosis"/>
                <a:sym typeface="Dosis"/>
              </a:rPr>
              <a:t>transazionalmente consistente</a:t>
            </a:r>
            <a:r>
              <a:rPr lang="it" sz="1300">
                <a:latin typeface="Dosis"/>
                <a:ea typeface="Dosis"/>
                <a:cs typeface="Dosis"/>
                <a:sym typeface="Dosis"/>
              </a:rPr>
              <a:t>. Se avviene un errore all’interno della partizione, tutta la transazione relativa alla partizione viene rollbackata.</a:t>
            </a:r>
            <a:endParaRPr sz="1300">
              <a:latin typeface="Dosis"/>
              <a:ea typeface="Dosis"/>
              <a:cs typeface="Dosis"/>
              <a:sym typeface="Dosis"/>
            </a:endParaRPr>
          </a:p>
        </p:txBody>
      </p:sp>
      <p:sp>
        <p:nvSpPr>
          <p:cNvPr id="955" name="Google Shape;955;p32"/>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51E71707-B68E-29C9-2678-C258B282F220}"/>
              </a:ext>
            </a:extLst>
          </p:cNvPr>
          <p:cNvPicPr>
            <a:picLocks noChangeAspect="1"/>
          </p:cNvPicPr>
          <p:nvPr/>
        </p:nvPicPr>
        <p:blipFill>
          <a:blip r:embed="rId9"/>
          <a:stretch>
            <a:fillRect/>
          </a:stretch>
        </p:blipFill>
        <p:spPr>
          <a:xfrm>
            <a:off x="7897882" y="696566"/>
            <a:ext cx="619372" cy="213691"/>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959"/>
        <p:cNvGrpSpPr/>
        <p:nvPr/>
      </p:nvGrpSpPr>
      <p:grpSpPr>
        <a:xfrm>
          <a:off x="0" y="0"/>
          <a:ext cx="0" cy="0"/>
          <a:chOff x="0" y="0"/>
          <a:chExt cx="0" cy="0"/>
        </a:xfrm>
      </p:grpSpPr>
      <p:sp>
        <p:nvSpPr>
          <p:cNvPr id="960" name="Google Shape;960;p33"/>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961" name="Google Shape;961;p33"/>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962" name="Google Shape;962;p33"/>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963" name="Google Shape;963;p33"/>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3"/>
          <p:cNvSpPr/>
          <p:nvPr/>
        </p:nvSpPr>
        <p:spPr>
          <a:xfrm>
            <a:off x="239575" y="2858025"/>
            <a:ext cx="2325000" cy="1439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3"/>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grpSp>
        <p:nvGrpSpPr>
          <p:cNvPr id="966" name="Google Shape;966;p33"/>
          <p:cNvGrpSpPr/>
          <p:nvPr/>
        </p:nvGrpSpPr>
        <p:grpSpPr>
          <a:xfrm>
            <a:off x="334775" y="1644738"/>
            <a:ext cx="1750800" cy="323100"/>
            <a:chOff x="2459200" y="2005813"/>
            <a:chExt cx="1750800" cy="323100"/>
          </a:xfrm>
        </p:grpSpPr>
        <p:sp>
          <p:nvSpPr>
            <p:cNvPr id="967" name="Google Shape;967;p33"/>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968" name="Google Shape;968;p33"/>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969" name="Google Shape;969;p33"/>
          <p:cNvGrpSpPr/>
          <p:nvPr/>
        </p:nvGrpSpPr>
        <p:grpSpPr>
          <a:xfrm>
            <a:off x="334763" y="2256075"/>
            <a:ext cx="1750800" cy="323100"/>
            <a:chOff x="2459200" y="2146825"/>
            <a:chExt cx="1750800" cy="323100"/>
          </a:xfrm>
        </p:grpSpPr>
        <p:sp>
          <p:nvSpPr>
            <p:cNvPr id="970" name="Google Shape;970;p33"/>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971" name="Google Shape;971;p33"/>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972" name="Google Shape;972;p33"/>
          <p:cNvCxnSpPr>
            <a:stCxn id="967" idx="2"/>
            <a:endCxn id="970"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973" name="Google Shape;973;p33"/>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974" name="Google Shape;974;p33"/>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975" name="Google Shape;975;p33"/>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976" name="Google Shape;976;p33"/>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3"/>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978" name="Google Shape;978;p33"/>
          <p:cNvCxnSpPr>
            <a:stCxn id="970" idx="2"/>
            <a:endCxn id="977"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979" name="Google Shape;979;p33"/>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980" name="Google Shape;980;p33"/>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3"/>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982" name="Google Shape;982;p33"/>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83" name="Google Shape;983;p33"/>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984" name="Google Shape;984;p33"/>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985" name="Google Shape;985;p33"/>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986" name="Google Shape;986;p33"/>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987" name="Google Shape;987;p33"/>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988" name="Google Shape;988;p33"/>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989" name="Google Shape;989;p33"/>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990" name="Google Shape;990;p33"/>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3"/>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992" name="Google Shape;992;p33"/>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993" name="Google Shape;993;p33"/>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994" name="Google Shape;994;p33"/>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995" name="Google Shape;995;p33"/>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996" name="Google Shape;996;p33"/>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997" name="Google Shape;997;p33"/>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998" name="Google Shape;998;p33"/>
          <p:cNvCxnSpPr>
            <a:stCxn id="987"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999" name="Google Shape;999;p33"/>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000" name="Google Shape;1000;p33"/>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001" name="Google Shape;1001;p33"/>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1003" name="Google Shape;1003;p33"/>
          <p:cNvGrpSpPr/>
          <p:nvPr/>
        </p:nvGrpSpPr>
        <p:grpSpPr>
          <a:xfrm>
            <a:off x="761175" y="3882925"/>
            <a:ext cx="1061725" cy="354000"/>
            <a:chOff x="761175" y="3882925"/>
            <a:chExt cx="1061725" cy="354000"/>
          </a:xfrm>
        </p:grpSpPr>
        <p:pic>
          <p:nvPicPr>
            <p:cNvPr id="1004" name="Google Shape;1004;p33"/>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005" name="Google Shape;1005;p33"/>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006" name="Google Shape;1006;p33"/>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007" name="Google Shape;1007;p33"/>
          <p:cNvCxnSpPr>
            <a:stCxn id="970" idx="2"/>
            <a:endCxn id="1006"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008" name="Google Shape;1008;p33"/>
          <p:cNvSpPr txBox="1"/>
          <p:nvPr/>
        </p:nvSpPr>
        <p:spPr>
          <a:xfrm>
            <a:off x="2672825" y="639575"/>
            <a:ext cx="32235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Ciascuna partizione è costituita da uno </a:t>
            </a:r>
            <a:r>
              <a:rPr lang="it" sz="1300" b="1">
                <a:solidFill>
                  <a:schemeClr val="lt2"/>
                </a:solidFill>
                <a:latin typeface="Dosis"/>
                <a:ea typeface="Dosis"/>
                <a:cs typeface="Dosis"/>
                <a:sym typeface="Dosis"/>
              </a:rPr>
              <a:t>Step di tipo Chunk</a:t>
            </a:r>
            <a:r>
              <a:rPr lang="it" sz="1300">
                <a:latin typeface="Dosis"/>
                <a:ea typeface="Dosis"/>
                <a:cs typeface="Dosis"/>
                <a:sym typeface="Dosis"/>
              </a:rPr>
              <a:t>, che l</a:t>
            </a:r>
            <a:r>
              <a:rPr lang="it" sz="1300" b="1">
                <a:solidFill>
                  <a:schemeClr val="lt2"/>
                </a:solidFill>
                <a:latin typeface="Dosis"/>
                <a:ea typeface="Dosis"/>
                <a:cs typeface="Dosis"/>
                <a:sym typeface="Dosis"/>
              </a:rPr>
              <a:t>egge, processa e scrive</a:t>
            </a:r>
            <a:r>
              <a:rPr lang="it" sz="1300">
                <a:latin typeface="Dosis"/>
                <a:ea typeface="Dosis"/>
                <a:cs typeface="Dosis"/>
                <a:sym typeface="Dosis"/>
              </a:rPr>
              <a:t> non un singolo record alla volta, ma appunto un “chunk” di dati, ovvero </a:t>
            </a:r>
            <a:r>
              <a:rPr lang="it" sz="1300" b="1">
                <a:solidFill>
                  <a:schemeClr val="lt2"/>
                </a:solidFill>
                <a:latin typeface="Dosis"/>
                <a:ea typeface="Dosis"/>
                <a:cs typeface="Dosis"/>
                <a:sym typeface="Dosis"/>
              </a:rPr>
              <a:t>un numero configurabile di record</a:t>
            </a:r>
            <a:r>
              <a:rPr lang="it" sz="1300">
                <a:latin typeface="Dosis"/>
                <a:ea typeface="Dosis"/>
                <a:cs typeface="Dosis"/>
                <a:sym typeface="Dosis"/>
              </a:rPr>
              <a:t>.</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Le fasi di ogni chunk sono 3:</a:t>
            </a:r>
            <a:br>
              <a:rPr lang="it" sz="1300">
                <a:latin typeface="Dosis"/>
                <a:ea typeface="Dosis"/>
                <a:cs typeface="Dosis"/>
                <a:sym typeface="Dosis"/>
              </a:rPr>
            </a:b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b="1">
                <a:latin typeface="Dosis"/>
                <a:ea typeface="Dosis"/>
                <a:cs typeface="Dosis"/>
                <a:sym typeface="Dosis"/>
              </a:rPr>
              <a:t>Reader</a:t>
            </a:r>
            <a:r>
              <a:rPr lang="it" sz="1300">
                <a:latin typeface="Dosis"/>
                <a:ea typeface="Dosis"/>
                <a:cs typeface="Dosis"/>
                <a:sym typeface="Dosis"/>
              </a:rPr>
              <a:t>: recupera i kafka body degli eventi di dominio che quella partizione deve elaborare;</a:t>
            </a: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b="1">
                <a:latin typeface="Dosis"/>
                <a:ea typeface="Dosis"/>
                <a:cs typeface="Dosis"/>
                <a:sym typeface="Dosis"/>
              </a:rPr>
              <a:t>Processor</a:t>
            </a:r>
            <a:r>
              <a:rPr lang="it" sz="1300">
                <a:latin typeface="Dosis"/>
                <a:ea typeface="Dosis"/>
                <a:cs typeface="Dosis"/>
                <a:sym typeface="Dosis"/>
              </a:rPr>
              <a:t>: contiene la logica applicativa per capire se, per ciascun record, l’informazione presente su Fast Storage va aggiornata oppure no (ed esempio nel caso in cui gli eventi di dominio per una chiave non sono ordinati)</a:t>
            </a:r>
            <a:endParaRPr sz="1300">
              <a:latin typeface="Dosis"/>
              <a:ea typeface="Dosis"/>
              <a:cs typeface="Dosis"/>
              <a:sym typeface="Dosis"/>
            </a:endParaRPr>
          </a:p>
          <a:p>
            <a:pPr marL="457200" lvl="0" indent="-311150" algn="l" rtl="0">
              <a:spcBef>
                <a:spcPts val="0"/>
              </a:spcBef>
              <a:spcAft>
                <a:spcPts val="0"/>
              </a:spcAft>
              <a:buSzPts val="1300"/>
              <a:buFont typeface="Dosis"/>
              <a:buAutoNum type="arabicPeriod"/>
            </a:pPr>
            <a:r>
              <a:rPr lang="it" sz="1300" b="1">
                <a:latin typeface="Dosis"/>
                <a:ea typeface="Dosis"/>
                <a:cs typeface="Dosis"/>
                <a:sym typeface="Dosis"/>
              </a:rPr>
              <a:t>Writer</a:t>
            </a:r>
            <a:r>
              <a:rPr lang="it" sz="1300">
                <a:latin typeface="Dosis"/>
                <a:ea typeface="Dosis"/>
                <a:cs typeface="Dosis"/>
                <a:sym typeface="Dosis"/>
              </a:rPr>
              <a:t>: si occupa della scrittura nelle tabelle del modello generico del Fast Storage, ovvero il modello dati utilizzato dai diversi consumatori a valle</a:t>
            </a:r>
            <a:endParaRPr sz="1300">
              <a:latin typeface="Dosis"/>
              <a:ea typeface="Dosis"/>
              <a:cs typeface="Dosis"/>
              <a:sym typeface="Dosis"/>
            </a:endParaRPr>
          </a:p>
        </p:txBody>
      </p:sp>
      <p:sp>
        <p:nvSpPr>
          <p:cNvPr id="1009" name="Google Shape;1009;p33"/>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54B96E95-720E-DF5D-94E1-2283EC0C25FA}"/>
              </a:ext>
            </a:extLst>
          </p:cNvPr>
          <p:cNvPicPr>
            <a:picLocks noChangeAspect="1"/>
          </p:cNvPicPr>
          <p:nvPr/>
        </p:nvPicPr>
        <p:blipFill>
          <a:blip r:embed="rId9"/>
          <a:stretch>
            <a:fillRect/>
          </a:stretch>
        </p:blipFill>
        <p:spPr>
          <a:xfrm>
            <a:off x="7897882" y="696566"/>
            <a:ext cx="619372" cy="213691"/>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013"/>
        <p:cNvGrpSpPr/>
        <p:nvPr/>
      </p:nvGrpSpPr>
      <p:grpSpPr>
        <a:xfrm>
          <a:off x="0" y="0"/>
          <a:ext cx="0" cy="0"/>
          <a:chOff x="0" y="0"/>
          <a:chExt cx="0" cy="0"/>
        </a:xfrm>
      </p:grpSpPr>
      <p:sp>
        <p:nvSpPr>
          <p:cNvPr id="1014" name="Google Shape;1014;p34"/>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1015" name="Google Shape;1015;p34"/>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016" name="Google Shape;1016;p34"/>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017" name="Google Shape;1017;p34"/>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019" name="Google Shape;1019;p34"/>
          <p:cNvSpPr/>
          <p:nvPr/>
        </p:nvSpPr>
        <p:spPr>
          <a:xfrm>
            <a:off x="239575" y="3196912"/>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0" name="Google Shape;1020;p34"/>
          <p:cNvGrpSpPr/>
          <p:nvPr/>
        </p:nvGrpSpPr>
        <p:grpSpPr>
          <a:xfrm>
            <a:off x="334775" y="1644738"/>
            <a:ext cx="1750800" cy="323100"/>
            <a:chOff x="2459200" y="2005813"/>
            <a:chExt cx="1750800" cy="323100"/>
          </a:xfrm>
        </p:grpSpPr>
        <p:sp>
          <p:nvSpPr>
            <p:cNvPr id="1021" name="Google Shape;1021;p34"/>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022" name="Google Shape;1022;p34"/>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023" name="Google Shape;1023;p34"/>
          <p:cNvGrpSpPr/>
          <p:nvPr/>
        </p:nvGrpSpPr>
        <p:grpSpPr>
          <a:xfrm>
            <a:off x="334763" y="2256075"/>
            <a:ext cx="1750800" cy="323100"/>
            <a:chOff x="2459200" y="2146825"/>
            <a:chExt cx="1750800" cy="323100"/>
          </a:xfrm>
        </p:grpSpPr>
        <p:sp>
          <p:nvSpPr>
            <p:cNvPr id="1024" name="Google Shape;1024;p34"/>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025" name="Google Shape;1025;p34"/>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026" name="Google Shape;1026;p34"/>
          <p:cNvCxnSpPr>
            <a:stCxn id="1021" idx="2"/>
            <a:endCxn id="1024"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027" name="Google Shape;1027;p34"/>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028" name="Google Shape;1028;p34"/>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029" name="Google Shape;1029;p34"/>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030" name="Google Shape;1030;p34"/>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34"/>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032" name="Google Shape;1032;p34"/>
          <p:cNvCxnSpPr>
            <a:stCxn id="1024" idx="2"/>
            <a:endCxn id="1031"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033" name="Google Shape;1033;p34"/>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034" name="Google Shape;1034;p34"/>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34"/>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036" name="Google Shape;1036;p34"/>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7" name="Google Shape;1037;p34"/>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038" name="Google Shape;1038;p34"/>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039" name="Google Shape;1039;p34"/>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040" name="Google Shape;1040;p34"/>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041" name="Google Shape;1041;p34"/>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042" name="Google Shape;1042;p34"/>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043" name="Google Shape;1043;p34"/>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044" name="Google Shape;1044;p34"/>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34"/>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046" name="Google Shape;1046;p34"/>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047" name="Google Shape;1047;p34"/>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048" name="Google Shape;1048;p34"/>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049" name="Google Shape;1049;p34"/>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050" name="Google Shape;1050;p34"/>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051" name="Google Shape;1051;p34"/>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052" name="Google Shape;1052;p34"/>
          <p:cNvCxnSpPr>
            <a:stCxn id="1041"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053" name="Google Shape;1053;p34"/>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054" name="Google Shape;1054;p34"/>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055" name="Google Shape;1055;p34"/>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1057" name="Google Shape;1057;p34"/>
          <p:cNvGrpSpPr/>
          <p:nvPr/>
        </p:nvGrpSpPr>
        <p:grpSpPr>
          <a:xfrm>
            <a:off x="761175" y="3882925"/>
            <a:ext cx="1061725" cy="354000"/>
            <a:chOff x="761175" y="3882925"/>
            <a:chExt cx="1061725" cy="354000"/>
          </a:xfrm>
        </p:grpSpPr>
        <p:pic>
          <p:nvPicPr>
            <p:cNvPr id="1058" name="Google Shape;1058;p34"/>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059" name="Google Shape;1059;p34"/>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060" name="Google Shape;1060;p34"/>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061" name="Google Shape;1061;p34"/>
          <p:cNvCxnSpPr>
            <a:stCxn id="1024" idx="2"/>
            <a:endCxn id="1060"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cxnSp>
        <p:nvCxnSpPr>
          <p:cNvPr id="1062" name="Google Shape;1062;p34"/>
          <p:cNvCxnSpPr>
            <a:stCxn id="1036" idx="1"/>
          </p:cNvCxnSpPr>
          <p:nvPr/>
        </p:nvCxnSpPr>
        <p:spPr>
          <a:xfrm flipH="1">
            <a:off x="1939175" y="1445150"/>
            <a:ext cx="4236000" cy="1871700"/>
          </a:xfrm>
          <a:prstGeom prst="straightConnector1">
            <a:avLst/>
          </a:prstGeom>
          <a:noFill/>
          <a:ln w="28575" cap="flat" cmpd="sng">
            <a:solidFill>
              <a:schemeClr val="accent1"/>
            </a:solidFill>
            <a:prstDash val="solid"/>
            <a:round/>
            <a:headEnd type="none" w="med" len="med"/>
            <a:tailEnd type="triangle" w="med" len="med"/>
          </a:ln>
        </p:spPr>
      </p:cxnSp>
      <p:sp>
        <p:nvSpPr>
          <p:cNvPr id="1063" name="Google Shape;1063;p34"/>
          <p:cNvSpPr/>
          <p:nvPr/>
        </p:nvSpPr>
        <p:spPr>
          <a:xfrm>
            <a:off x="2647013" y="1308875"/>
            <a:ext cx="3339300" cy="23745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4"/>
          <p:cNvSpPr txBox="1"/>
          <p:nvPr/>
        </p:nvSpPr>
        <p:spPr>
          <a:xfrm>
            <a:off x="2672825" y="1630175"/>
            <a:ext cx="3223500" cy="178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Durante la fase </a:t>
            </a:r>
            <a:r>
              <a:rPr lang="it" sz="1300" b="1">
                <a:solidFill>
                  <a:schemeClr val="lt2"/>
                </a:solidFill>
                <a:latin typeface="Dosis"/>
                <a:ea typeface="Dosis"/>
                <a:cs typeface="Dosis"/>
                <a:sym typeface="Dosis"/>
              </a:rPr>
              <a:t>Reader</a:t>
            </a:r>
            <a:r>
              <a:rPr lang="it" sz="1300">
                <a:latin typeface="Dosis"/>
                <a:ea typeface="Dosis"/>
                <a:cs typeface="Dosis"/>
                <a:sym typeface="Dosis"/>
              </a:rPr>
              <a:t> la partizione, per ciascuna chiave ricevuta dalla chiamata alla Stored Procedure ed assegnatagli dal partizionatore, </a:t>
            </a:r>
            <a:r>
              <a:rPr lang="it" sz="1300" b="1">
                <a:solidFill>
                  <a:schemeClr val="lt2"/>
                </a:solidFill>
                <a:latin typeface="Dosis"/>
                <a:ea typeface="Dosis"/>
                <a:cs typeface="Dosis"/>
                <a:sym typeface="Dosis"/>
              </a:rPr>
              <a:t>recupera</a:t>
            </a:r>
            <a:r>
              <a:rPr lang="it" sz="1300">
                <a:latin typeface="Dosis"/>
                <a:ea typeface="Dosis"/>
                <a:cs typeface="Dosis"/>
                <a:sym typeface="Dosis"/>
              </a:rPr>
              <a:t> i kafka body degli eventi di dominio, ovvero </a:t>
            </a:r>
            <a:r>
              <a:rPr lang="it" sz="1300" b="1">
                <a:solidFill>
                  <a:schemeClr val="lt2"/>
                </a:solidFill>
                <a:latin typeface="Dosis"/>
                <a:ea typeface="Dosis"/>
                <a:cs typeface="Dosis"/>
                <a:sym typeface="Dosis"/>
              </a:rPr>
              <a:t>il campo KAFKA_BODY delle tabelle dello schema DomainEvents</a:t>
            </a:r>
            <a:r>
              <a:rPr lang="it" sz="1300">
                <a:latin typeface="Dosis"/>
                <a:ea typeface="Dosis"/>
                <a:cs typeface="Dosis"/>
                <a:sym typeface="Dosis"/>
              </a:rPr>
              <a:t>, e passa questi JSON alla fase di elaborazione successiva.</a:t>
            </a:r>
            <a:endParaRPr sz="1300">
              <a:latin typeface="Dosis"/>
              <a:ea typeface="Dosis"/>
              <a:cs typeface="Dosis"/>
              <a:sym typeface="Dosis"/>
            </a:endParaRPr>
          </a:p>
        </p:txBody>
      </p:sp>
      <p:sp>
        <p:nvSpPr>
          <p:cNvPr id="1065" name="Google Shape;1065;p34"/>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CA4DED9E-F725-3655-269D-71F43CCCD137}"/>
              </a:ext>
            </a:extLst>
          </p:cNvPr>
          <p:cNvPicPr>
            <a:picLocks noChangeAspect="1"/>
          </p:cNvPicPr>
          <p:nvPr/>
        </p:nvPicPr>
        <p:blipFill>
          <a:blip r:embed="rId9"/>
          <a:stretch>
            <a:fillRect/>
          </a:stretch>
        </p:blipFill>
        <p:spPr>
          <a:xfrm>
            <a:off x="7897882" y="696566"/>
            <a:ext cx="619372" cy="21369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069"/>
        <p:cNvGrpSpPr/>
        <p:nvPr/>
      </p:nvGrpSpPr>
      <p:grpSpPr>
        <a:xfrm>
          <a:off x="0" y="0"/>
          <a:ext cx="0" cy="0"/>
          <a:chOff x="0" y="0"/>
          <a:chExt cx="0" cy="0"/>
        </a:xfrm>
      </p:grpSpPr>
      <p:sp>
        <p:nvSpPr>
          <p:cNvPr id="1070" name="Google Shape;1070;p35"/>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1071" name="Google Shape;1071;p35"/>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072" name="Google Shape;1072;p35"/>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073" name="Google Shape;1073;p35"/>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35"/>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075" name="Google Shape;1075;p35"/>
          <p:cNvSpPr/>
          <p:nvPr/>
        </p:nvSpPr>
        <p:spPr>
          <a:xfrm>
            <a:off x="239575" y="3410538"/>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35"/>
          <p:cNvGrpSpPr/>
          <p:nvPr/>
        </p:nvGrpSpPr>
        <p:grpSpPr>
          <a:xfrm>
            <a:off x="334775" y="1644738"/>
            <a:ext cx="1750800" cy="323100"/>
            <a:chOff x="2459200" y="2005813"/>
            <a:chExt cx="1750800" cy="323100"/>
          </a:xfrm>
        </p:grpSpPr>
        <p:sp>
          <p:nvSpPr>
            <p:cNvPr id="1077" name="Google Shape;1077;p35"/>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078" name="Google Shape;1078;p35"/>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079" name="Google Shape;1079;p35"/>
          <p:cNvGrpSpPr/>
          <p:nvPr/>
        </p:nvGrpSpPr>
        <p:grpSpPr>
          <a:xfrm>
            <a:off x="334763" y="2256075"/>
            <a:ext cx="1750800" cy="323100"/>
            <a:chOff x="2459200" y="2146825"/>
            <a:chExt cx="1750800" cy="323100"/>
          </a:xfrm>
        </p:grpSpPr>
        <p:sp>
          <p:nvSpPr>
            <p:cNvPr id="1080" name="Google Shape;1080;p35"/>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081" name="Google Shape;1081;p35"/>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082" name="Google Shape;1082;p35"/>
          <p:cNvCxnSpPr>
            <a:stCxn id="1077" idx="2"/>
            <a:endCxn id="1080"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083" name="Google Shape;1083;p35"/>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084" name="Google Shape;1084;p35"/>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085" name="Google Shape;1085;p35"/>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086" name="Google Shape;1086;p35"/>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35"/>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088" name="Google Shape;1088;p35"/>
          <p:cNvCxnSpPr>
            <a:stCxn id="1080" idx="2"/>
            <a:endCxn id="1087"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089" name="Google Shape;1089;p35"/>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090" name="Google Shape;1090;p35"/>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35"/>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092" name="Google Shape;1092;p35"/>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93" name="Google Shape;1093;p35"/>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094" name="Google Shape;1094;p35"/>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095" name="Google Shape;1095;p35"/>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096" name="Google Shape;1096;p35"/>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097" name="Google Shape;1097;p35"/>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098" name="Google Shape;1098;p35"/>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099" name="Google Shape;1099;p35"/>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100" name="Google Shape;1100;p35"/>
          <p:cNvSpPr/>
          <p:nvPr/>
        </p:nvSpPr>
        <p:spPr>
          <a:xfrm>
            <a:off x="6175175" y="21764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5"/>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102" name="Google Shape;1102;p35"/>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103" name="Google Shape;1103;p35"/>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104" name="Google Shape;1104;p35"/>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105" name="Google Shape;1105;p35"/>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106" name="Google Shape;1106;p35"/>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107" name="Google Shape;1107;p35"/>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108" name="Google Shape;1108;p35"/>
          <p:cNvCxnSpPr>
            <a:stCxn id="1097"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109" name="Google Shape;1109;p35"/>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110" name="Google Shape;1110;p35"/>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111" name="Google Shape;1111;p35"/>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1113" name="Google Shape;1113;p35"/>
          <p:cNvGrpSpPr/>
          <p:nvPr/>
        </p:nvGrpSpPr>
        <p:grpSpPr>
          <a:xfrm>
            <a:off x="761175" y="3882925"/>
            <a:ext cx="1061725" cy="354000"/>
            <a:chOff x="761175" y="3882925"/>
            <a:chExt cx="1061725" cy="354000"/>
          </a:xfrm>
        </p:grpSpPr>
        <p:pic>
          <p:nvPicPr>
            <p:cNvPr id="1114" name="Google Shape;1114;p35"/>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115" name="Google Shape;1115;p35"/>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116" name="Google Shape;1116;p35"/>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117" name="Google Shape;1117;p35"/>
          <p:cNvCxnSpPr>
            <a:stCxn id="1080" idx="2"/>
            <a:endCxn id="1116"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118" name="Google Shape;1118;p35"/>
          <p:cNvSpPr txBox="1"/>
          <p:nvPr/>
        </p:nvSpPr>
        <p:spPr>
          <a:xfrm>
            <a:off x="2672825" y="410975"/>
            <a:ext cx="32235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Durante la fase </a:t>
            </a:r>
            <a:r>
              <a:rPr lang="it" sz="1300" b="1">
                <a:solidFill>
                  <a:schemeClr val="lt2"/>
                </a:solidFill>
                <a:latin typeface="Dosis"/>
                <a:ea typeface="Dosis"/>
                <a:cs typeface="Dosis"/>
                <a:sym typeface="Dosis"/>
              </a:rPr>
              <a:t>Processor</a:t>
            </a:r>
            <a:r>
              <a:rPr lang="it" sz="1300">
                <a:latin typeface="Dosis"/>
                <a:ea typeface="Dosis"/>
                <a:cs typeface="Dosis"/>
                <a:sym typeface="Dosis"/>
              </a:rPr>
              <a:t> la partizione, per ciascun JSON ricevuto, lo scompone nelle Entità corrispondenti ciascuna ad una tabella del modello dati generico target.</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b="1">
                <a:solidFill>
                  <a:schemeClr val="lt2"/>
                </a:solidFill>
                <a:latin typeface="Dosis"/>
                <a:ea typeface="Dosis"/>
                <a:cs typeface="Dosis"/>
                <a:sym typeface="Dosis"/>
              </a:rPr>
              <a:t>Un evento di dominio</a:t>
            </a:r>
            <a:r>
              <a:rPr lang="it" sz="1300">
                <a:latin typeface="Dosis"/>
                <a:ea typeface="Dosis"/>
                <a:cs typeface="Dosis"/>
                <a:sym typeface="Dosis"/>
              </a:rPr>
              <a:t>, per come viene costruito dalle applicazioni KafkaStreams, </a:t>
            </a:r>
            <a:r>
              <a:rPr lang="it" sz="1300" b="1">
                <a:solidFill>
                  <a:schemeClr val="lt2"/>
                </a:solidFill>
                <a:latin typeface="Dosis"/>
                <a:ea typeface="Dosis"/>
                <a:cs typeface="Dosis"/>
                <a:sym typeface="Dosis"/>
              </a:rPr>
              <a:t>contiene</a:t>
            </a:r>
            <a:r>
              <a:rPr lang="it" sz="1300">
                <a:latin typeface="Dosis"/>
                <a:ea typeface="Dosis"/>
                <a:cs typeface="Dosis"/>
                <a:sym typeface="Dosis"/>
              </a:rPr>
              <a:t> infatti </a:t>
            </a:r>
            <a:r>
              <a:rPr lang="it" sz="1300" b="1">
                <a:solidFill>
                  <a:schemeClr val="lt2"/>
                </a:solidFill>
                <a:latin typeface="Dosis"/>
                <a:ea typeface="Dosis"/>
                <a:cs typeface="Dosis"/>
                <a:sym typeface="Dosis"/>
              </a:rPr>
              <a:t>tutte le operazioni CDC avvenute anche su più tabelle</a:t>
            </a:r>
            <a:r>
              <a:rPr lang="it" sz="1300">
                <a:latin typeface="Dosis"/>
                <a:ea typeface="Dosis"/>
                <a:cs typeface="Dosis"/>
                <a:sym typeface="Dosis"/>
              </a:rPr>
              <a:t>, all’interno di una specifica transazione avvenuta su SGA.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b="1">
                <a:solidFill>
                  <a:schemeClr val="lt2"/>
                </a:solidFill>
                <a:latin typeface="Dosis"/>
                <a:ea typeface="Dosis"/>
                <a:cs typeface="Dosis"/>
                <a:sym typeface="Dosis"/>
              </a:rPr>
              <a:t>Per ciascuna di queste tabelle</a:t>
            </a:r>
            <a:r>
              <a:rPr lang="it" sz="1300">
                <a:latin typeface="Dosis"/>
                <a:ea typeface="Dosis"/>
                <a:cs typeface="Dosis"/>
                <a:sym typeface="Dosis"/>
              </a:rPr>
              <a:t>, in base ai metadati contenuti nell’evento di dominio, </a:t>
            </a:r>
            <a:r>
              <a:rPr lang="it" sz="1300" b="1">
                <a:solidFill>
                  <a:schemeClr val="lt2"/>
                </a:solidFill>
                <a:latin typeface="Dosis"/>
                <a:ea typeface="Dosis"/>
                <a:cs typeface="Dosis"/>
                <a:sym typeface="Dosis"/>
              </a:rPr>
              <a:t>è necessario capire</a:t>
            </a:r>
            <a:r>
              <a:rPr lang="it" sz="1300">
                <a:latin typeface="Dosis"/>
                <a:ea typeface="Dosis"/>
                <a:cs typeface="Dosis"/>
                <a:sym typeface="Dosis"/>
              </a:rPr>
              <a:t> quale operazione è corretto svolgere sul DB Fast Storage, ovvero </a:t>
            </a:r>
            <a:r>
              <a:rPr lang="it" sz="1300" b="1">
                <a:solidFill>
                  <a:schemeClr val="lt2"/>
                </a:solidFill>
                <a:latin typeface="Dosis"/>
                <a:ea typeface="Dosis"/>
                <a:cs typeface="Dosis"/>
                <a:sym typeface="Dosis"/>
              </a:rPr>
              <a:t>se eseguire una insert</a:t>
            </a:r>
            <a:r>
              <a:rPr lang="it" sz="1300">
                <a:latin typeface="Dosis"/>
                <a:ea typeface="Dosis"/>
                <a:cs typeface="Dosis"/>
                <a:sym typeface="Dosis"/>
              </a:rPr>
              <a:t>, generando un nuovo record, </a:t>
            </a:r>
            <a:r>
              <a:rPr lang="it" sz="1300" b="1">
                <a:solidFill>
                  <a:schemeClr val="lt2"/>
                </a:solidFill>
                <a:latin typeface="Dosis"/>
                <a:ea typeface="Dosis"/>
                <a:cs typeface="Dosis"/>
                <a:sym typeface="Dosis"/>
              </a:rPr>
              <a:t>o un update</a:t>
            </a:r>
            <a:r>
              <a:rPr lang="it" sz="1300">
                <a:latin typeface="Dosis"/>
                <a:ea typeface="Dosis"/>
                <a:cs typeface="Dosis"/>
                <a:sym typeface="Dosis"/>
              </a:rPr>
              <a:t>, poiché la stessa informazione era già stata riportata ma nell’evento è contenuto un aggiornamento. </a:t>
            </a:r>
            <a:r>
              <a:rPr lang="it" sz="1300" b="1">
                <a:solidFill>
                  <a:schemeClr val="lt2"/>
                </a:solidFill>
                <a:latin typeface="Dosis"/>
                <a:ea typeface="Dosis"/>
                <a:cs typeface="Dosis"/>
                <a:sym typeface="Dosis"/>
              </a:rPr>
              <a:t>Tutte le operazioni di delete sono di tipo logico</a:t>
            </a:r>
            <a:r>
              <a:rPr lang="it" sz="1300">
                <a:latin typeface="Dosis"/>
                <a:ea typeface="Dosis"/>
                <a:cs typeface="Dosis"/>
                <a:sym typeface="Dosis"/>
              </a:rPr>
              <a:t>, dunque vengono tecnicamente eseguite come update.</a:t>
            </a:r>
            <a:endParaRPr sz="1300">
              <a:latin typeface="Dosis"/>
              <a:ea typeface="Dosis"/>
              <a:cs typeface="Dosis"/>
              <a:sym typeface="Dosis"/>
            </a:endParaRPr>
          </a:p>
        </p:txBody>
      </p:sp>
      <p:sp>
        <p:nvSpPr>
          <p:cNvPr id="1119" name="Google Shape;1119;p35"/>
          <p:cNvSpPr/>
          <p:nvPr/>
        </p:nvSpPr>
        <p:spPr>
          <a:xfrm>
            <a:off x="6249275" y="2907950"/>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39B1CF7E-C2C1-A0C8-8325-690ECAC0BC8C}"/>
              </a:ext>
            </a:extLst>
          </p:cNvPr>
          <p:cNvPicPr>
            <a:picLocks noChangeAspect="1"/>
          </p:cNvPicPr>
          <p:nvPr/>
        </p:nvPicPr>
        <p:blipFill>
          <a:blip r:embed="rId9"/>
          <a:stretch>
            <a:fillRect/>
          </a:stretch>
        </p:blipFill>
        <p:spPr>
          <a:xfrm>
            <a:off x="7897882" y="696566"/>
            <a:ext cx="619372" cy="213691"/>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123"/>
        <p:cNvGrpSpPr/>
        <p:nvPr/>
      </p:nvGrpSpPr>
      <p:grpSpPr>
        <a:xfrm>
          <a:off x="0" y="0"/>
          <a:ext cx="0" cy="0"/>
          <a:chOff x="0" y="0"/>
          <a:chExt cx="0" cy="0"/>
        </a:xfrm>
      </p:grpSpPr>
      <p:sp>
        <p:nvSpPr>
          <p:cNvPr id="1124" name="Google Shape;1124;p36"/>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Micro Batch</a:t>
            </a:r>
            <a:endParaRPr/>
          </a:p>
        </p:txBody>
      </p:sp>
      <p:sp>
        <p:nvSpPr>
          <p:cNvPr id="1125" name="Google Shape;1125;p36"/>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126" name="Google Shape;1126;p36"/>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127" name="Google Shape;1127;p36"/>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36"/>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129" name="Google Shape;1129;p36"/>
          <p:cNvSpPr/>
          <p:nvPr/>
        </p:nvSpPr>
        <p:spPr>
          <a:xfrm>
            <a:off x="239575" y="3616677"/>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30" name="Google Shape;1130;p36"/>
          <p:cNvGrpSpPr/>
          <p:nvPr/>
        </p:nvGrpSpPr>
        <p:grpSpPr>
          <a:xfrm>
            <a:off x="334775" y="1644738"/>
            <a:ext cx="1750800" cy="323100"/>
            <a:chOff x="2459200" y="2005813"/>
            <a:chExt cx="1750800" cy="323100"/>
          </a:xfrm>
        </p:grpSpPr>
        <p:sp>
          <p:nvSpPr>
            <p:cNvPr id="1131" name="Google Shape;1131;p36"/>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132" name="Google Shape;1132;p36"/>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133" name="Google Shape;1133;p36"/>
          <p:cNvGrpSpPr/>
          <p:nvPr/>
        </p:nvGrpSpPr>
        <p:grpSpPr>
          <a:xfrm>
            <a:off x="334763" y="2256075"/>
            <a:ext cx="1750800" cy="323100"/>
            <a:chOff x="2459200" y="2146825"/>
            <a:chExt cx="1750800" cy="323100"/>
          </a:xfrm>
        </p:grpSpPr>
        <p:sp>
          <p:nvSpPr>
            <p:cNvPr id="1134" name="Google Shape;1134;p36"/>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135" name="Google Shape;1135;p36"/>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136" name="Google Shape;1136;p36"/>
          <p:cNvCxnSpPr>
            <a:stCxn id="1131" idx="2"/>
            <a:endCxn id="1134"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137" name="Google Shape;1137;p36"/>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138" name="Google Shape;1138;p36"/>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139" name="Google Shape;1139;p36"/>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140" name="Google Shape;1140;p36"/>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36"/>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142" name="Google Shape;1142;p36"/>
          <p:cNvCxnSpPr>
            <a:stCxn id="1134" idx="2"/>
            <a:endCxn id="1141"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143" name="Google Shape;1143;p36"/>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144" name="Google Shape;1144;p36"/>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36"/>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146" name="Google Shape;1146;p36"/>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47" name="Google Shape;1147;p36"/>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148" name="Google Shape;1148;p36"/>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149" name="Google Shape;1149;p36"/>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150" name="Google Shape;1150;p36"/>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151" name="Google Shape;1151;p36"/>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152" name="Google Shape;1152;p36"/>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153" name="Google Shape;1153;p36"/>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154" name="Google Shape;1154;p36"/>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36"/>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156" name="Google Shape;1156;p36"/>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157" name="Google Shape;1157;p36"/>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158" name="Google Shape;1158;p36"/>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159" name="Google Shape;1159;p36"/>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160" name="Google Shape;1160;p36"/>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161" name="Google Shape;1161;p36"/>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162" name="Google Shape;1162;p36"/>
          <p:cNvCxnSpPr>
            <a:stCxn id="1151"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163" name="Google Shape;1163;p36"/>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164" name="Google Shape;1164;p36"/>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165" name="Google Shape;1165;p36"/>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1167" name="Google Shape;1167;p36"/>
          <p:cNvGrpSpPr/>
          <p:nvPr/>
        </p:nvGrpSpPr>
        <p:grpSpPr>
          <a:xfrm>
            <a:off x="761175" y="3882925"/>
            <a:ext cx="1061725" cy="354000"/>
            <a:chOff x="761175" y="3882925"/>
            <a:chExt cx="1061725" cy="354000"/>
          </a:xfrm>
        </p:grpSpPr>
        <p:pic>
          <p:nvPicPr>
            <p:cNvPr id="1168" name="Google Shape;1168;p36"/>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169" name="Google Shape;1169;p36"/>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170" name="Google Shape;1170;p36"/>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171" name="Google Shape;1171;p36"/>
          <p:cNvCxnSpPr>
            <a:stCxn id="1134" idx="2"/>
            <a:endCxn id="1170"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cxnSp>
        <p:nvCxnSpPr>
          <p:cNvPr id="1172" name="Google Shape;1172;p36"/>
          <p:cNvCxnSpPr/>
          <p:nvPr/>
        </p:nvCxnSpPr>
        <p:spPr>
          <a:xfrm>
            <a:off x="1946600" y="3735975"/>
            <a:ext cx="4225200" cy="0"/>
          </a:xfrm>
          <a:prstGeom prst="straightConnector1">
            <a:avLst/>
          </a:prstGeom>
          <a:noFill/>
          <a:ln w="28575" cap="flat" cmpd="sng">
            <a:solidFill>
              <a:schemeClr val="accent1"/>
            </a:solidFill>
            <a:prstDash val="solid"/>
            <a:round/>
            <a:headEnd type="none" w="med" len="med"/>
            <a:tailEnd type="triangle" w="med" len="med"/>
          </a:ln>
        </p:spPr>
      </p:cxnSp>
      <p:sp>
        <p:nvSpPr>
          <p:cNvPr id="1173" name="Google Shape;1173;p36"/>
          <p:cNvSpPr/>
          <p:nvPr/>
        </p:nvSpPr>
        <p:spPr>
          <a:xfrm>
            <a:off x="6175200" y="3570548"/>
            <a:ext cx="2498400" cy="7314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36"/>
          <p:cNvSpPr txBox="1"/>
          <p:nvPr/>
        </p:nvSpPr>
        <p:spPr>
          <a:xfrm>
            <a:off x="6681175" y="35215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grpSp>
        <p:nvGrpSpPr>
          <p:cNvPr id="1175" name="Google Shape;1175;p36"/>
          <p:cNvGrpSpPr/>
          <p:nvPr/>
        </p:nvGrpSpPr>
        <p:grpSpPr>
          <a:xfrm>
            <a:off x="6783866" y="3836460"/>
            <a:ext cx="1112459" cy="468435"/>
            <a:chOff x="6783866" y="3836460"/>
            <a:chExt cx="1112459" cy="468435"/>
          </a:xfrm>
        </p:grpSpPr>
        <p:pic>
          <p:nvPicPr>
            <p:cNvPr id="1176" name="Google Shape;1176;p36"/>
            <p:cNvPicPr preferRelativeResize="0"/>
            <p:nvPr/>
          </p:nvPicPr>
          <p:blipFill>
            <a:blip r:embed="rId9">
              <a:alphaModFix/>
            </a:blip>
            <a:stretch>
              <a:fillRect/>
            </a:stretch>
          </p:blipFill>
          <p:spPr>
            <a:xfrm>
              <a:off x="6783866" y="3902436"/>
              <a:ext cx="435399" cy="343370"/>
            </a:xfrm>
            <a:prstGeom prst="rect">
              <a:avLst/>
            </a:prstGeom>
            <a:noFill/>
            <a:ln>
              <a:noFill/>
            </a:ln>
          </p:spPr>
        </p:pic>
        <p:pic>
          <p:nvPicPr>
            <p:cNvPr id="1177" name="Google Shape;1177;p36"/>
            <p:cNvPicPr preferRelativeResize="0"/>
            <p:nvPr/>
          </p:nvPicPr>
          <p:blipFill>
            <a:blip r:embed="rId9">
              <a:alphaModFix/>
            </a:blip>
            <a:stretch>
              <a:fillRect/>
            </a:stretch>
          </p:blipFill>
          <p:spPr>
            <a:xfrm>
              <a:off x="7594206" y="3836460"/>
              <a:ext cx="302118" cy="238259"/>
            </a:xfrm>
            <a:prstGeom prst="rect">
              <a:avLst/>
            </a:prstGeom>
            <a:noFill/>
            <a:ln>
              <a:noFill/>
            </a:ln>
          </p:spPr>
        </p:pic>
        <p:cxnSp>
          <p:nvCxnSpPr>
            <p:cNvPr id="1178" name="Google Shape;1178;p36"/>
            <p:cNvCxnSpPr>
              <a:stCxn id="1177" idx="1"/>
              <a:endCxn id="1176" idx="3"/>
            </p:cNvCxnSpPr>
            <p:nvPr/>
          </p:nvCxnSpPr>
          <p:spPr>
            <a:xfrm flipH="1">
              <a:off x="7219206" y="3955590"/>
              <a:ext cx="375000" cy="118500"/>
            </a:xfrm>
            <a:prstGeom prst="bentConnector3">
              <a:avLst>
                <a:gd name="adj1" fmla="val 50007"/>
              </a:avLst>
            </a:prstGeom>
            <a:noFill/>
            <a:ln w="9525" cap="flat" cmpd="sng">
              <a:solidFill>
                <a:schemeClr val="dk2"/>
              </a:solidFill>
              <a:prstDash val="solid"/>
              <a:round/>
              <a:headEnd type="none" w="med" len="med"/>
              <a:tailEnd type="none" w="med" len="med"/>
            </a:ln>
          </p:spPr>
        </p:cxnSp>
        <p:pic>
          <p:nvPicPr>
            <p:cNvPr id="1179" name="Google Shape;1179;p36"/>
            <p:cNvPicPr preferRelativeResize="0"/>
            <p:nvPr/>
          </p:nvPicPr>
          <p:blipFill>
            <a:blip r:embed="rId9">
              <a:alphaModFix/>
            </a:blip>
            <a:stretch>
              <a:fillRect/>
            </a:stretch>
          </p:blipFill>
          <p:spPr>
            <a:xfrm>
              <a:off x="7594206" y="4066636"/>
              <a:ext cx="302118" cy="238259"/>
            </a:xfrm>
            <a:prstGeom prst="rect">
              <a:avLst/>
            </a:prstGeom>
            <a:noFill/>
            <a:ln>
              <a:noFill/>
            </a:ln>
          </p:spPr>
        </p:pic>
        <p:cxnSp>
          <p:nvCxnSpPr>
            <p:cNvPr id="1180" name="Google Shape;1180;p36"/>
            <p:cNvCxnSpPr>
              <a:stCxn id="1179" idx="1"/>
              <a:endCxn id="1176" idx="3"/>
            </p:cNvCxnSpPr>
            <p:nvPr/>
          </p:nvCxnSpPr>
          <p:spPr>
            <a:xfrm rot="10800000">
              <a:off x="7219206" y="4074166"/>
              <a:ext cx="375000" cy="111600"/>
            </a:xfrm>
            <a:prstGeom prst="bentConnector3">
              <a:avLst>
                <a:gd name="adj1" fmla="val 50007"/>
              </a:avLst>
            </a:prstGeom>
            <a:noFill/>
            <a:ln w="9525" cap="flat" cmpd="sng">
              <a:solidFill>
                <a:schemeClr val="dk2"/>
              </a:solidFill>
              <a:prstDash val="solid"/>
              <a:round/>
              <a:headEnd type="none" w="med" len="med"/>
              <a:tailEnd type="none" w="med" len="med"/>
            </a:ln>
          </p:spPr>
        </p:cxnSp>
      </p:grpSp>
      <p:pic>
        <p:nvPicPr>
          <p:cNvPr id="1181" name="Google Shape;1181;p36"/>
          <p:cNvPicPr preferRelativeResize="0"/>
          <p:nvPr/>
        </p:nvPicPr>
        <p:blipFill>
          <a:blip r:embed="rId10">
            <a:alphaModFix/>
          </a:blip>
          <a:stretch>
            <a:fillRect/>
          </a:stretch>
        </p:blipFill>
        <p:spPr>
          <a:xfrm>
            <a:off x="7264091" y="2834241"/>
            <a:ext cx="335571" cy="288300"/>
          </a:xfrm>
          <a:prstGeom prst="rect">
            <a:avLst/>
          </a:prstGeom>
          <a:noFill/>
          <a:ln>
            <a:noFill/>
          </a:ln>
        </p:spPr>
      </p:pic>
      <p:sp>
        <p:nvSpPr>
          <p:cNvPr id="1182" name="Google Shape;1182;p36"/>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cxnSp>
        <p:nvCxnSpPr>
          <p:cNvPr id="1183" name="Google Shape;1183;p36"/>
          <p:cNvCxnSpPr/>
          <p:nvPr/>
        </p:nvCxnSpPr>
        <p:spPr>
          <a:xfrm>
            <a:off x="5705025" y="2990475"/>
            <a:ext cx="1519200" cy="0"/>
          </a:xfrm>
          <a:prstGeom prst="straightConnector1">
            <a:avLst/>
          </a:prstGeom>
          <a:noFill/>
          <a:ln w="28575" cap="flat" cmpd="sng">
            <a:solidFill>
              <a:schemeClr val="accent1"/>
            </a:solidFill>
            <a:prstDash val="solid"/>
            <a:round/>
            <a:headEnd type="none" w="med" len="med"/>
            <a:tailEnd type="triangle" w="med" len="med"/>
          </a:ln>
        </p:spPr>
      </p:cxnSp>
      <p:cxnSp>
        <p:nvCxnSpPr>
          <p:cNvPr id="1184" name="Google Shape;1184;p36"/>
          <p:cNvCxnSpPr/>
          <p:nvPr/>
        </p:nvCxnSpPr>
        <p:spPr>
          <a:xfrm rot="10800000">
            <a:off x="5714612" y="1429850"/>
            <a:ext cx="0" cy="2313600"/>
          </a:xfrm>
          <a:prstGeom prst="straightConnector1">
            <a:avLst/>
          </a:prstGeom>
          <a:noFill/>
          <a:ln w="28575" cap="flat" cmpd="sng">
            <a:solidFill>
              <a:schemeClr val="accent1"/>
            </a:solidFill>
            <a:prstDash val="solid"/>
            <a:round/>
            <a:headEnd type="none" w="med" len="med"/>
            <a:tailEnd type="none" w="med" len="med"/>
          </a:ln>
        </p:spPr>
      </p:cxnSp>
      <p:sp>
        <p:nvSpPr>
          <p:cNvPr id="1185" name="Google Shape;1185;p36"/>
          <p:cNvSpPr/>
          <p:nvPr/>
        </p:nvSpPr>
        <p:spPr>
          <a:xfrm>
            <a:off x="2723225" y="3331450"/>
            <a:ext cx="2847300" cy="14226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6" name="Google Shape;1186;p36"/>
          <p:cNvCxnSpPr>
            <a:endCxn id="1146" idx="1"/>
          </p:cNvCxnSpPr>
          <p:nvPr/>
        </p:nvCxnSpPr>
        <p:spPr>
          <a:xfrm>
            <a:off x="5720075" y="1445150"/>
            <a:ext cx="455100" cy="0"/>
          </a:xfrm>
          <a:prstGeom prst="straightConnector1">
            <a:avLst/>
          </a:prstGeom>
          <a:noFill/>
          <a:ln w="28575" cap="flat" cmpd="sng">
            <a:solidFill>
              <a:schemeClr val="accent1"/>
            </a:solidFill>
            <a:prstDash val="solid"/>
            <a:round/>
            <a:headEnd type="none" w="med" len="med"/>
            <a:tailEnd type="triangle" w="med" len="med"/>
          </a:ln>
        </p:spPr>
      </p:cxnSp>
      <p:sp>
        <p:nvSpPr>
          <p:cNvPr id="1187" name="Google Shape;1187;p36"/>
          <p:cNvSpPr txBox="1"/>
          <p:nvPr/>
        </p:nvSpPr>
        <p:spPr>
          <a:xfrm>
            <a:off x="2596625" y="472200"/>
            <a:ext cx="2954100" cy="4186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L’ultima fase, quella di </a:t>
            </a:r>
            <a:r>
              <a:rPr lang="it" sz="1300" b="1">
                <a:solidFill>
                  <a:schemeClr val="lt2"/>
                </a:solidFill>
                <a:latin typeface="Dosis"/>
                <a:ea typeface="Dosis"/>
                <a:cs typeface="Dosis"/>
                <a:sym typeface="Dosis"/>
              </a:rPr>
              <a:t>Writer</a:t>
            </a:r>
            <a:r>
              <a:rPr lang="it" sz="1300">
                <a:solidFill>
                  <a:schemeClr val="dk1"/>
                </a:solidFill>
                <a:latin typeface="Dosis"/>
                <a:ea typeface="Dosis"/>
                <a:cs typeface="Dosis"/>
                <a:sym typeface="Dosis"/>
              </a:rPr>
              <a:t>, si occupa dell’</a:t>
            </a:r>
            <a:r>
              <a:rPr lang="it" sz="1300" b="1">
                <a:solidFill>
                  <a:schemeClr val="lt2"/>
                </a:solidFill>
                <a:latin typeface="Dosis"/>
                <a:ea typeface="Dosis"/>
                <a:cs typeface="Dosis"/>
                <a:sym typeface="Dosis"/>
              </a:rPr>
              <a:t>effettiva scrittura sul DB Fast Storage di ciascun record per ciascuna tabella del modello logico generico target</a:t>
            </a:r>
            <a:r>
              <a:rPr lang="it" sz="1300">
                <a:solidFill>
                  <a:schemeClr val="dk1"/>
                </a:solidFill>
                <a:latin typeface="Dosis"/>
                <a:ea typeface="Dosis"/>
                <a:cs typeface="Dosis"/>
                <a:sym typeface="Dosis"/>
              </a:rPr>
              <a:t>, sia esse un’operazione di insert o di update.</a:t>
            </a:r>
            <a:endParaRPr sz="1300">
              <a:solidFill>
                <a:schemeClr val="dk1"/>
              </a:solidFill>
              <a:latin typeface="Dosis"/>
              <a:ea typeface="Dosis"/>
              <a:cs typeface="Dosis"/>
              <a:sym typeface="Dosis"/>
            </a:endParaRPr>
          </a:p>
          <a:p>
            <a:pPr marL="0" lvl="0" indent="0" algn="l" rtl="0">
              <a:spcBef>
                <a:spcPts val="0"/>
              </a:spcBef>
              <a:spcAft>
                <a:spcPts val="0"/>
              </a:spcAft>
              <a:buNone/>
            </a:pPr>
            <a:endParaRPr sz="1300">
              <a:solidFill>
                <a:schemeClr val="dk1"/>
              </a:solidFill>
              <a:latin typeface="Dosis"/>
              <a:ea typeface="Dosis"/>
              <a:cs typeface="Dosis"/>
              <a:sym typeface="Dosis"/>
            </a:endParaRPr>
          </a:p>
          <a:p>
            <a:pPr marL="0" lvl="0" indent="0" algn="l" rtl="0">
              <a:spcBef>
                <a:spcPts val="0"/>
              </a:spcBef>
              <a:spcAft>
                <a:spcPts val="0"/>
              </a:spcAft>
              <a:buNone/>
            </a:pPr>
            <a:r>
              <a:rPr lang="it" sz="1300">
                <a:solidFill>
                  <a:schemeClr val="dk1"/>
                </a:solidFill>
                <a:latin typeface="Dosis"/>
                <a:ea typeface="Dosis"/>
                <a:cs typeface="Dosis"/>
                <a:sym typeface="Dosis"/>
              </a:rPr>
              <a:t>Una volta conclusa correttamente la scrittura nelle tabelle sullo schema Transactional vengono svolte due ulteriori operazioni di “finalizzazione”:</a:t>
            </a:r>
            <a:endParaRPr sz="1300">
              <a:solidFill>
                <a:schemeClr val="dk1"/>
              </a:solidFill>
              <a:latin typeface="Dosis"/>
              <a:ea typeface="Dosis"/>
              <a:cs typeface="Dosis"/>
              <a:sym typeface="Dosis"/>
            </a:endParaRPr>
          </a:p>
          <a:p>
            <a:pPr marL="0" lvl="0" indent="0" algn="l" rtl="0">
              <a:spcBef>
                <a:spcPts val="0"/>
              </a:spcBef>
              <a:spcAft>
                <a:spcPts val="0"/>
              </a:spcAft>
              <a:buNone/>
            </a:pPr>
            <a:endParaRPr sz="1300">
              <a:solidFill>
                <a:schemeClr val="dk1"/>
              </a:solidFill>
              <a:latin typeface="Dosis"/>
              <a:ea typeface="Dosis"/>
              <a:cs typeface="Dosis"/>
              <a:sym typeface="Dosis"/>
            </a:endParaRPr>
          </a:p>
          <a:p>
            <a:pPr marL="457200" lvl="0" indent="-311150" algn="l" rtl="0">
              <a:spcBef>
                <a:spcPts val="0"/>
              </a:spcBef>
              <a:spcAft>
                <a:spcPts val="0"/>
              </a:spcAft>
              <a:buClr>
                <a:schemeClr val="dk1"/>
              </a:buClr>
              <a:buSzPts val="1300"/>
              <a:buFont typeface="Dosis"/>
              <a:buAutoNum type="arabicPeriod"/>
            </a:pPr>
            <a:r>
              <a:rPr lang="it" sz="1300">
                <a:solidFill>
                  <a:schemeClr val="dk1"/>
                </a:solidFill>
                <a:latin typeface="Dosis"/>
                <a:ea typeface="Dosis"/>
                <a:cs typeface="Dosis"/>
                <a:sym typeface="Dosis"/>
              </a:rPr>
              <a:t>Viene </a:t>
            </a:r>
            <a:r>
              <a:rPr lang="it" sz="1300" b="1">
                <a:solidFill>
                  <a:schemeClr val="lt2"/>
                </a:solidFill>
                <a:latin typeface="Dosis"/>
                <a:ea typeface="Dosis"/>
                <a:cs typeface="Dosis"/>
                <a:sym typeface="Dosis"/>
              </a:rPr>
              <a:t>creato un nuovo record nella tabella FlowManager.EventEngine</a:t>
            </a:r>
            <a:r>
              <a:rPr lang="it" sz="1300">
                <a:solidFill>
                  <a:schemeClr val="dk1"/>
                </a:solidFill>
                <a:latin typeface="Dosis"/>
                <a:ea typeface="Dosis"/>
                <a:cs typeface="Dosis"/>
                <a:sym typeface="Dosis"/>
              </a:rPr>
              <a:t>, che triggera la successiva elaborazione</a:t>
            </a:r>
            <a:endParaRPr sz="1300">
              <a:solidFill>
                <a:schemeClr val="dk1"/>
              </a:solidFill>
              <a:latin typeface="Dosis"/>
              <a:ea typeface="Dosis"/>
              <a:cs typeface="Dosis"/>
              <a:sym typeface="Dosis"/>
            </a:endParaRPr>
          </a:p>
          <a:p>
            <a:pPr marL="457200" lvl="0" indent="0" algn="l" rtl="0">
              <a:spcBef>
                <a:spcPts val="0"/>
              </a:spcBef>
              <a:spcAft>
                <a:spcPts val="0"/>
              </a:spcAft>
              <a:buNone/>
            </a:pPr>
            <a:endParaRPr sz="1300">
              <a:solidFill>
                <a:schemeClr val="dk1"/>
              </a:solidFill>
              <a:latin typeface="Dosis"/>
              <a:ea typeface="Dosis"/>
              <a:cs typeface="Dosis"/>
              <a:sym typeface="Dosis"/>
            </a:endParaRPr>
          </a:p>
          <a:p>
            <a:pPr marL="457200" lvl="0" indent="-311150" algn="l" rtl="0">
              <a:spcBef>
                <a:spcPts val="0"/>
              </a:spcBef>
              <a:spcAft>
                <a:spcPts val="0"/>
              </a:spcAft>
              <a:buClr>
                <a:schemeClr val="dk1"/>
              </a:buClr>
              <a:buSzPts val="1300"/>
              <a:buFont typeface="Dosis"/>
              <a:buAutoNum type="arabicPeriod"/>
            </a:pPr>
            <a:r>
              <a:rPr lang="it" sz="1300">
                <a:solidFill>
                  <a:schemeClr val="dk1"/>
                </a:solidFill>
                <a:latin typeface="Dosis"/>
                <a:ea typeface="Dosis"/>
                <a:cs typeface="Dosis"/>
                <a:sym typeface="Dosis"/>
              </a:rPr>
              <a:t>Viene </a:t>
            </a:r>
            <a:r>
              <a:rPr lang="it" sz="1300" b="1">
                <a:solidFill>
                  <a:schemeClr val="lt2"/>
                </a:solidFill>
                <a:latin typeface="Dosis"/>
                <a:ea typeface="Dosis"/>
                <a:cs typeface="Dosis"/>
                <a:sym typeface="Dosis"/>
              </a:rPr>
              <a:t>cambiato lo stato</a:t>
            </a:r>
            <a:r>
              <a:rPr lang="it" sz="1300">
                <a:solidFill>
                  <a:schemeClr val="dk1"/>
                </a:solidFill>
                <a:latin typeface="Dosis"/>
                <a:ea typeface="Dosis"/>
                <a:cs typeface="Dosis"/>
                <a:sym typeface="Dosis"/>
              </a:rPr>
              <a:t> del record sulla tabella FlowManager relativa al dominio in esame, portandolo </a:t>
            </a:r>
            <a:r>
              <a:rPr lang="it" sz="1300" b="1">
                <a:solidFill>
                  <a:schemeClr val="lt2"/>
                </a:solidFill>
                <a:latin typeface="Dosis"/>
                <a:ea typeface="Dosis"/>
                <a:cs typeface="Dosis"/>
                <a:sym typeface="Dosis"/>
              </a:rPr>
              <a:t>da “In Progress” a “Done”</a:t>
            </a:r>
            <a:r>
              <a:rPr lang="it" sz="1300">
                <a:solidFill>
                  <a:schemeClr val="dk1"/>
                </a:solidFill>
                <a:latin typeface="Dosis"/>
                <a:ea typeface="Dosis"/>
                <a:cs typeface="Dosis"/>
                <a:sym typeface="Dosis"/>
              </a:rPr>
              <a:t> </a:t>
            </a:r>
            <a:endParaRPr sz="1300">
              <a:solidFill>
                <a:schemeClr val="dk1"/>
              </a:solidFill>
              <a:latin typeface="Dosis"/>
              <a:ea typeface="Dosis"/>
              <a:cs typeface="Dosis"/>
              <a:sym typeface="Dosis"/>
            </a:endParaRPr>
          </a:p>
        </p:txBody>
      </p:sp>
      <p:sp>
        <p:nvSpPr>
          <p:cNvPr id="1188" name="Google Shape;1188;p36"/>
          <p:cNvSpPr/>
          <p:nvPr/>
        </p:nvSpPr>
        <p:spPr>
          <a:xfrm>
            <a:off x="6249275" y="3342689"/>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A19FD11A-E486-E457-ECFC-3A7C369F54A5}"/>
              </a:ext>
            </a:extLst>
          </p:cNvPr>
          <p:cNvPicPr>
            <a:picLocks noChangeAspect="1"/>
          </p:cNvPicPr>
          <p:nvPr/>
        </p:nvPicPr>
        <p:blipFill>
          <a:blip r:embed="rId11"/>
          <a:stretch>
            <a:fillRect/>
          </a:stretch>
        </p:blipFill>
        <p:spPr>
          <a:xfrm>
            <a:off x="7897882" y="696566"/>
            <a:ext cx="619372" cy="213691"/>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192"/>
        <p:cNvGrpSpPr/>
        <p:nvPr/>
      </p:nvGrpSpPr>
      <p:grpSpPr>
        <a:xfrm>
          <a:off x="0" y="0"/>
          <a:ext cx="0" cy="0"/>
          <a:chOff x="0" y="0"/>
          <a:chExt cx="0" cy="0"/>
        </a:xfrm>
      </p:grpSpPr>
      <p:sp>
        <p:nvSpPr>
          <p:cNvPr id="1193" name="Google Shape;1193;p37"/>
          <p:cNvSpPr txBox="1">
            <a:spLocks noGrp="1"/>
          </p:cNvSpPr>
          <p:nvPr>
            <p:ph type="title"/>
          </p:nvPr>
        </p:nvSpPr>
        <p:spPr>
          <a:xfrm>
            <a:off x="771925" y="2588775"/>
            <a:ext cx="698310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Focus Event Engine</a:t>
            </a:r>
            <a:endParaRPr/>
          </a:p>
        </p:txBody>
      </p:sp>
      <p:sp>
        <p:nvSpPr>
          <p:cNvPr id="1194" name="Google Shape;1194;p37"/>
          <p:cNvSpPr txBox="1"/>
          <p:nvPr/>
        </p:nvSpPr>
        <p:spPr>
          <a:xfrm>
            <a:off x="1102175" y="1477750"/>
            <a:ext cx="77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a:solidFill>
                  <a:schemeClr val="lt1"/>
                </a:solidFill>
                <a:latin typeface="Dosis"/>
                <a:ea typeface="Dosis"/>
                <a:cs typeface="Dosis"/>
                <a:sym typeface="Dosis"/>
              </a:rPr>
              <a:t>04</a:t>
            </a:r>
            <a:endParaRPr sz="3600">
              <a:solidFill>
                <a:schemeClr val="lt1"/>
              </a:solidFill>
              <a:latin typeface="Dosis"/>
              <a:ea typeface="Dosis"/>
              <a:cs typeface="Dosis"/>
              <a:sym typeface="Dosi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198"/>
        <p:cNvGrpSpPr/>
        <p:nvPr/>
      </p:nvGrpSpPr>
      <p:grpSpPr>
        <a:xfrm>
          <a:off x="0" y="0"/>
          <a:ext cx="0" cy="0"/>
          <a:chOff x="0" y="0"/>
          <a:chExt cx="0" cy="0"/>
        </a:xfrm>
      </p:grpSpPr>
      <p:sp>
        <p:nvSpPr>
          <p:cNvPr id="1199" name="Google Shape;1199;p38"/>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Componenti Applicativi</a:t>
            </a:r>
            <a:endParaRPr/>
          </a:p>
        </p:txBody>
      </p:sp>
      <p:sp>
        <p:nvSpPr>
          <p:cNvPr id="1200" name="Google Shape;1200;p38"/>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Focus Event Engine</a:t>
            </a:r>
            <a:endParaRPr sz="1800">
              <a:solidFill>
                <a:srgbClr val="A1245A"/>
              </a:solidFill>
              <a:latin typeface="Dosis"/>
              <a:ea typeface="Dosis"/>
              <a:cs typeface="Dosis"/>
              <a:sym typeface="Dosis"/>
            </a:endParaRPr>
          </a:p>
        </p:txBody>
      </p:sp>
      <p:pic>
        <p:nvPicPr>
          <p:cNvPr id="1201" name="Google Shape;1201;p38"/>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202" name="Google Shape;1202;p38"/>
          <p:cNvSpPr/>
          <p:nvPr/>
        </p:nvSpPr>
        <p:spPr>
          <a:xfrm>
            <a:off x="3064600" y="1240975"/>
            <a:ext cx="5959800" cy="3085800"/>
          </a:xfrm>
          <a:prstGeom prst="roundRect">
            <a:avLst>
              <a:gd name="adj" fmla="val 370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38"/>
          <p:cNvSpPr/>
          <p:nvPr/>
        </p:nvSpPr>
        <p:spPr>
          <a:xfrm rot="-5400000">
            <a:off x="3350600" y="3390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204" name="Google Shape;1204;p38"/>
          <p:cNvSpPr/>
          <p:nvPr/>
        </p:nvSpPr>
        <p:spPr>
          <a:xfrm>
            <a:off x="1590505" y="1597704"/>
            <a:ext cx="1074900" cy="6825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Orchestrator</a:t>
            </a:r>
            <a:endParaRPr sz="1200">
              <a:solidFill>
                <a:schemeClr val="lt1"/>
              </a:solidFill>
              <a:latin typeface="Dosis"/>
              <a:ea typeface="Dosis"/>
              <a:cs typeface="Dosis"/>
              <a:sym typeface="Dosis"/>
            </a:endParaRPr>
          </a:p>
        </p:txBody>
      </p:sp>
      <p:grpSp>
        <p:nvGrpSpPr>
          <p:cNvPr id="1205" name="Google Shape;1205;p38"/>
          <p:cNvGrpSpPr/>
          <p:nvPr/>
        </p:nvGrpSpPr>
        <p:grpSpPr>
          <a:xfrm>
            <a:off x="1707930" y="1878004"/>
            <a:ext cx="957625" cy="323100"/>
            <a:chOff x="1360700" y="3178825"/>
            <a:chExt cx="957625" cy="323100"/>
          </a:xfrm>
        </p:grpSpPr>
        <p:pic>
          <p:nvPicPr>
            <p:cNvPr id="1206" name="Google Shape;1206;p38"/>
            <p:cNvPicPr preferRelativeResize="0"/>
            <p:nvPr/>
          </p:nvPicPr>
          <p:blipFill rotWithShape="1">
            <a:blip r:embed="rId4">
              <a:alphaModFix/>
            </a:blip>
            <a:srcRect b="15966"/>
            <a:stretch/>
          </p:blipFill>
          <p:spPr>
            <a:xfrm>
              <a:off x="1360700" y="3249950"/>
              <a:ext cx="213619" cy="211725"/>
            </a:xfrm>
            <a:prstGeom prst="rect">
              <a:avLst/>
            </a:prstGeom>
            <a:noFill/>
            <a:ln>
              <a:noFill/>
            </a:ln>
            <a:effectLst>
              <a:outerShdw blurRad="57150" dist="19050" dir="5400000" algn="bl" rotWithShape="0">
                <a:srgbClr val="000000">
                  <a:alpha val="50000"/>
                </a:srgbClr>
              </a:outerShdw>
            </a:effectLst>
          </p:spPr>
        </p:pic>
        <p:sp>
          <p:nvSpPr>
            <p:cNvPr id="1207" name="Google Shape;1207;p38"/>
            <p:cNvSpPr txBox="1"/>
            <p:nvPr/>
          </p:nvSpPr>
          <p:spPr>
            <a:xfrm>
              <a:off x="1519425" y="3178825"/>
              <a:ext cx="7989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it" sz="900" b="1">
                  <a:solidFill>
                    <a:schemeClr val="lt1"/>
                  </a:solidFill>
                </a:rPr>
                <a:t>QUARTZ</a:t>
              </a:r>
              <a:endParaRPr sz="900" b="1">
                <a:solidFill>
                  <a:schemeClr val="lt1"/>
                </a:solidFill>
              </a:endParaRPr>
            </a:p>
          </p:txBody>
        </p:sp>
      </p:grpSp>
      <p:cxnSp>
        <p:nvCxnSpPr>
          <p:cNvPr id="1208" name="Google Shape;1208;p38"/>
          <p:cNvCxnSpPr>
            <a:stCxn id="1204" idx="2"/>
            <a:endCxn id="1209" idx="0"/>
          </p:cNvCxnSpPr>
          <p:nvPr/>
        </p:nvCxnSpPr>
        <p:spPr>
          <a:xfrm>
            <a:off x="2127955" y="2280204"/>
            <a:ext cx="0" cy="406500"/>
          </a:xfrm>
          <a:prstGeom prst="straightConnector1">
            <a:avLst/>
          </a:prstGeom>
          <a:noFill/>
          <a:ln w="9525" cap="flat" cmpd="sng">
            <a:solidFill>
              <a:schemeClr val="dk2"/>
            </a:solidFill>
            <a:prstDash val="solid"/>
            <a:round/>
            <a:headEnd type="none" w="med" len="med"/>
            <a:tailEnd type="triangle" w="med" len="med"/>
          </a:ln>
        </p:spPr>
      </p:cxnSp>
      <p:grpSp>
        <p:nvGrpSpPr>
          <p:cNvPr id="1210" name="Google Shape;1210;p38"/>
          <p:cNvGrpSpPr/>
          <p:nvPr/>
        </p:nvGrpSpPr>
        <p:grpSpPr>
          <a:xfrm>
            <a:off x="1479730" y="2686716"/>
            <a:ext cx="1296600" cy="449400"/>
            <a:chOff x="2002000" y="1801675"/>
            <a:chExt cx="1296600" cy="449400"/>
          </a:xfrm>
        </p:grpSpPr>
        <p:sp>
          <p:nvSpPr>
            <p:cNvPr id="1209" name="Google Shape;1209;p38"/>
            <p:cNvSpPr/>
            <p:nvPr/>
          </p:nvSpPr>
          <p:spPr>
            <a:xfrm>
              <a:off x="2002000" y="1801675"/>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Detail </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200">
                  <a:solidFill>
                    <a:schemeClr val="lt1"/>
                  </a:solidFill>
                  <a:latin typeface="Dosis"/>
                  <a:ea typeface="Dosis"/>
                  <a:cs typeface="Dosis"/>
                  <a:sym typeface="Dosis"/>
                </a:rPr>
                <a:t>Factory</a:t>
              </a:r>
              <a:endParaRPr sz="1200">
                <a:solidFill>
                  <a:schemeClr val="lt1"/>
                </a:solidFill>
                <a:latin typeface="Dosis"/>
                <a:ea typeface="Dosis"/>
                <a:cs typeface="Dosis"/>
                <a:sym typeface="Dosis"/>
              </a:endParaRPr>
            </a:p>
          </p:txBody>
        </p:sp>
        <p:pic>
          <p:nvPicPr>
            <p:cNvPr id="1211" name="Google Shape;1211;p38"/>
            <p:cNvPicPr preferRelativeResize="0"/>
            <p:nvPr/>
          </p:nvPicPr>
          <p:blipFill>
            <a:blip r:embed="rId5">
              <a:alphaModFix/>
            </a:blip>
            <a:stretch>
              <a:fillRect/>
            </a:stretch>
          </p:blipFill>
          <p:spPr>
            <a:xfrm>
              <a:off x="3013625" y="1849825"/>
              <a:ext cx="227700" cy="227700"/>
            </a:xfrm>
            <a:prstGeom prst="rect">
              <a:avLst/>
            </a:prstGeom>
            <a:noFill/>
            <a:ln>
              <a:noFill/>
            </a:ln>
          </p:spPr>
        </p:pic>
      </p:grpSp>
      <p:sp>
        <p:nvSpPr>
          <p:cNvPr id="1212" name="Google Shape;1212;p38"/>
          <p:cNvSpPr/>
          <p:nvPr/>
        </p:nvSpPr>
        <p:spPr>
          <a:xfrm>
            <a:off x="337755" y="2545329"/>
            <a:ext cx="1259400" cy="7533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massimo istanze attive</a:t>
            </a:r>
            <a:endParaRPr sz="900">
              <a:latin typeface="Dosis"/>
              <a:ea typeface="Dosis"/>
              <a:cs typeface="Dosis"/>
              <a:sym typeface="Dosis"/>
            </a:endParaRPr>
          </a:p>
          <a:p>
            <a:pPr marL="179999" lvl="0" indent="-142875" algn="l" rtl="0">
              <a:spcBef>
                <a:spcPts val="0"/>
              </a:spcBef>
              <a:spcAft>
                <a:spcPts val="0"/>
              </a:spcAft>
              <a:buSzPts val="900"/>
              <a:buFont typeface="Dosis"/>
              <a:buChar char="●"/>
            </a:pPr>
            <a:r>
              <a:rPr lang="it" sz="900">
                <a:latin typeface="Dosis"/>
                <a:ea typeface="Dosis"/>
                <a:cs typeface="Dosis"/>
                <a:sym typeface="Dosis"/>
              </a:rPr>
              <a:t>Nome Job Config</a:t>
            </a:r>
            <a:br>
              <a:rPr lang="it" sz="900">
                <a:latin typeface="Dosis"/>
                <a:ea typeface="Dosis"/>
                <a:cs typeface="Dosis"/>
                <a:sym typeface="Dosis"/>
              </a:rPr>
            </a:br>
            <a:r>
              <a:rPr lang="it" sz="900">
                <a:latin typeface="Dosis"/>
                <a:ea typeface="Dosis"/>
                <a:cs typeface="Dosis"/>
                <a:sym typeface="Dosis"/>
              </a:rPr>
              <a:t>(Ritiro, Spedizione, Viaggio)</a:t>
            </a:r>
            <a:endParaRPr sz="900">
              <a:latin typeface="Dosis"/>
              <a:ea typeface="Dosis"/>
              <a:cs typeface="Dosis"/>
              <a:sym typeface="Dosis"/>
            </a:endParaRPr>
          </a:p>
        </p:txBody>
      </p:sp>
      <p:sp>
        <p:nvSpPr>
          <p:cNvPr id="1213" name="Google Shape;1213;p38"/>
          <p:cNvSpPr/>
          <p:nvPr/>
        </p:nvSpPr>
        <p:spPr>
          <a:xfrm>
            <a:off x="337755" y="1730554"/>
            <a:ext cx="1259400" cy="4494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Repeat interval</a:t>
            </a:r>
            <a:endParaRPr sz="900">
              <a:latin typeface="Dosis"/>
              <a:ea typeface="Dosis"/>
              <a:cs typeface="Dosis"/>
              <a:sym typeface="Dosis"/>
            </a:endParaRPr>
          </a:p>
        </p:txBody>
      </p:sp>
      <p:pic>
        <p:nvPicPr>
          <p:cNvPr id="1214" name="Google Shape;1214;p38"/>
          <p:cNvPicPr preferRelativeResize="0"/>
          <p:nvPr/>
        </p:nvPicPr>
        <p:blipFill>
          <a:blip r:embed="rId6">
            <a:alphaModFix/>
          </a:blip>
          <a:stretch>
            <a:fillRect/>
          </a:stretch>
        </p:blipFill>
        <p:spPr>
          <a:xfrm flipH="1">
            <a:off x="2046482" y="1396616"/>
            <a:ext cx="280500" cy="280500"/>
          </a:xfrm>
          <a:prstGeom prst="rect">
            <a:avLst/>
          </a:prstGeom>
          <a:noFill/>
          <a:ln>
            <a:noFill/>
          </a:ln>
        </p:spPr>
      </p:pic>
      <p:grpSp>
        <p:nvGrpSpPr>
          <p:cNvPr id="1215" name="Google Shape;1215;p38"/>
          <p:cNvGrpSpPr/>
          <p:nvPr/>
        </p:nvGrpSpPr>
        <p:grpSpPr>
          <a:xfrm>
            <a:off x="1360005" y="3439291"/>
            <a:ext cx="1296600" cy="449400"/>
            <a:chOff x="2459200" y="2005800"/>
            <a:chExt cx="1296600" cy="449400"/>
          </a:xfrm>
        </p:grpSpPr>
        <p:sp>
          <p:nvSpPr>
            <p:cNvPr id="1216" name="Google Shape;1216;p38"/>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1217" name="Google Shape;1217;p38"/>
            <p:cNvPicPr preferRelativeResize="0"/>
            <p:nvPr/>
          </p:nvPicPr>
          <p:blipFill>
            <a:blip r:embed="rId5">
              <a:alphaModFix/>
            </a:blip>
            <a:stretch>
              <a:fillRect/>
            </a:stretch>
          </p:blipFill>
          <p:spPr>
            <a:xfrm>
              <a:off x="3478975" y="2039400"/>
              <a:ext cx="227700" cy="227700"/>
            </a:xfrm>
            <a:prstGeom prst="rect">
              <a:avLst/>
            </a:prstGeom>
            <a:noFill/>
            <a:ln>
              <a:noFill/>
            </a:ln>
          </p:spPr>
        </p:pic>
      </p:grpSp>
      <p:grpSp>
        <p:nvGrpSpPr>
          <p:cNvPr id="1218" name="Google Shape;1218;p38"/>
          <p:cNvGrpSpPr/>
          <p:nvPr/>
        </p:nvGrpSpPr>
        <p:grpSpPr>
          <a:xfrm>
            <a:off x="5097250" y="1636538"/>
            <a:ext cx="1750800" cy="323100"/>
            <a:chOff x="2459200" y="2005813"/>
            <a:chExt cx="1750800" cy="323100"/>
          </a:xfrm>
        </p:grpSpPr>
        <p:sp>
          <p:nvSpPr>
            <p:cNvPr id="1219" name="Google Shape;1219;p38"/>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getEventEngineRecords</a:t>
              </a:r>
              <a:endParaRPr sz="10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220" name="Google Shape;1220;p38"/>
            <p:cNvPicPr preferRelativeResize="0"/>
            <p:nvPr/>
          </p:nvPicPr>
          <p:blipFill>
            <a:blip r:embed="rId5">
              <a:alphaModFix/>
            </a:blip>
            <a:stretch>
              <a:fillRect/>
            </a:stretch>
          </p:blipFill>
          <p:spPr>
            <a:xfrm>
              <a:off x="3913600" y="2035000"/>
              <a:ext cx="227700" cy="227700"/>
            </a:xfrm>
            <a:prstGeom prst="rect">
              <a:avLst/>
            </a:prstGeom>
            <a:noFill/>
            <a:ln>
              <a:noFill/>
            </a:ln>
          </p:spPr>
        </p:pic>
      </p:grpSp>
      <p:grpSp>
        <p:nvGrpSpPr>
          <p:cNvPr id="1221" name="Google Shape;1221;p38"/>
          <p:cNvGrpSpPr/>
          <p:nvPr/>
        </p:nvGrpSpPr>
        <p:grpSpPr>
          <a:xfrm>
            <a:off x="5097238" y="2247875"/>
            <a:ext cx="1750800" cy="323100"/>
            <a:chOff x="2459200" y="2146825"/>
            <a:chExt cx="1750800" cy="323100"/>
          </a:xfrm>
        </p:grpSpPr>
        <p:sp>
          <p:nvSpPr>
            <p:cNvPr id="1222" name="Google Shape;1222;p38"/>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Event Engine</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223" name="Google Shape;1223;p38"/>
            <p:cNvPicPr preferRelativeResize="0"/>
            <p:nvPr/>
          </p:nvPicPr>
          <p:blipFill>
            <a:blip r:embed="rId5">
              <a:alphaModFix/>
            </a:blip>
            <a:stretch>
              <a:fillRect/>
            </a:stretch>
          </p:blipFill>
          <p:spPr>
            <a:xfrm>
              <a:off x="3933475" y="2194513"/>
              <a:ext cx="227700" cy="227700"/>
            </a:xfrm>
            <a:prstGeom prst="rect">
              <a:avLst/>
            </a:prstGeom>
            <a:noFill/>
            <a:ln>
              <a:noFill/>
            </a:ln>
          </p:spPr>
        </p:pic>
      </p:grpSp>
      <p:cxnSp>
        <p:nvCxnSpPr>
          <p:cNvPr id="1224" name="Google Shape;1224;p38"/>
          <p:cNvCxnSpPr>
            <a:stCxn id="1209" idx="2"/>
            <a:endCxn id="1225" idx="0"/>
          </p:cNvCxnSpPr>
          <p:nvPr/>
        </p:nvCxnSpPr>
        <p:spPr>
          <a:xfrm>
            <a:off x="2128030" y="3136116"/>
            <a:ext cx="0" cy="382500"/>
          </a:xfrm>
          <a:prstGeom prst="straightConnector1">
            <a:avLst/>
          </a:prstGeom>
          <a:noFill/>
          <a:ln w="9525" cap="flat" cmpd="sng">
            <a:solidFill>
              <a:schemeClr val="dk2"/>
            </a:solidFill>
            <a:prstDash val="solid"/>
            <a:round/>
            <a:headEnd type="none" w="med" len="med"/>
            <a:tailEnd type="triangle" w="med" len="med"/>
          </a:ln>
        </p:spPr>
      </p:cxnSp>
      <p:grpSp>
        <p:nvGrpSpPr>
          <p:cNvPr id="1226" name="Google Shape;1226;p38"/>
          <p:cNvGrpSpPr/>
          <p:nvPr/>
        </p:nvGrpSpPr>
        <p:grpSpPr>
          <a:xfrm>
            <a:off x="1479730" y="3518716"/>
            <a:ext cx="1296600" cy="449400"/>
            <a:chOff x="2459200" y="2005800"/>
            <a:chExt cx="1296600" cy="449400"/>
          </a:xfrm>
        </p:grpSpPr>
        <p:sp>
          <p:nvSpPr>
            <p:cNvPr id="1225" name="Google Shape;1225;p38"/>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1227" name="Google Shape;1227;p38"/>
            <p:cNvPicPr preferRelativeResize="0"/>
            <p:nvPr/>
          </p:nvPicPr>
          <p:blipFill>
            <a:blip r:embed="rId5">
              <a:alphaModFix/>
            </a:blip>
            <a:stretch>
              <a:fillRect/>
            </a:stretch>
          </p:blipFill>
          <p:spPr>
            <a:xfrm>
              <a:off x="3478975" y="2039400"/>
              <a:ext cx="227700" cy="227700"/>
            </a:xfrm>
            <a:prstGeom prst="rect">
              <a:avLst/>
            </a:prstGeom>
            <a:noFill/>
            <a:ln>
              <a:noFill/>
            </a:ln>
          </p:spPr>
        </p:pic>
      </p:grpSp>
      <p:grpSp>
        <p:nvGrpSpPr>
          <p:cNvPr id="1228" name="Google Shape;1228;p38"/>
          <p:cNvGrpSpPr/>
          <p:nvPr/>
        </p:nvGrpSpPr>
        <p:grpSpPr>
          <a:xfrm>
            <a:off x="1599455" y="3603154"/>
            <a:ext cx="1296600" cy="449400"/>
            <a:chOff x="2459200" y="2005800"/>
            <a:chExt cx="1296600" cy="449400"/>
          </a:xfrm>
        </p:grpSpPr>
        <p:sp>
          <p:nvSpPr>
            <p:cNvPr id="1229" name="Google Shape;1229;p38"/>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a:t>
              </a:r>
              <a:endParaRPr sz="1200">
                <a:solidFill>
                  <a:schemeClr val="lt1"/>
                </a:solidFill>
                <a:latin typeface="Dosis"/>
                <a:ea typeface="Dosis"/>
                <a:cs typeface="Dosis"/>
                <a:sym typeface="Dosis"/>
              </a:endParaRPr>
            </a:p>
          </p:txBody>
        </p:sp>
        <p:pic>
          <p:nvPicPr>
            <p:cNvPr id="1230" name="Google Shape;1230;p38"/>
            <p:cNvPicPr preferRelativeResize="0"/>
            <p:nvPr/>
          </p:nvPicPr>
          <p:blipFill>
            <a:blip r:embed="rId5">
              <a:alphaModFix/>
            </a:blip>
            <a:stretch>
              <a:fillRect/>
            </a:stretch>
          </p:blipFill>
          <p:spPr>
            <a:xfrm>
              <a:off x="3478975" y="2039400"/>
              <a:ext cx="227700" cy="227700"/>
            </a:xfrm>
            <a:prstGeom prst="rect">
              <a:avLst/>
            </a:prstGeom>
            <a:noFill/>
            <a:ln>
              <a:noFill/>
            </a:ln>
          </p:spPr>
        </p:pic>
      </p:grpSp>
      <p:cxnSp>
        <p:nvCxnSpPr>
          <p:cNvPr id="1231" name="Google Shape;1231;p38"/>
          <p:cNvCxnSpPr>
            <a:stCxn id="1219" idx="2"/>
            <a:endCxn id="1222" idx="0"/>
          </p:cNvCxnSpPr>
          <p:nvPr/>
        </p:nvCxnSpPr>
        <p:spPr>
          <a:xfrm>
            <a:off x="5972650" y="19596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232" name="Google Shape;1232;p38"/>
          <p:cNvSpPr/>
          <p:nvPr/>
        </p:nvSpPr>
        <p:spPr>
          <a:xfrm>
            <a:off x="3847250" y="3284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33" name="Google Shape;1233;p38"/>
          <p:cNvSpPr/>
          <p:nvPr/>
        </p:nvSpPr>
        <p:spPr>
          <a:xfrm>
            <a:off x="3847250" y="3494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34" name="Google Shape;1234;p38"/>
          <p:cNvSpPr/>
          <p:nvPr/>
        </p:nvSpPr>
        <p:spPr>
          <a:xfrm>
            <a:off x="3847250" y="3703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235" name="Google Shape;1235;p38"/>
          <p:cNvSpPr/>
          <p:nvPr/>
        </p:nvSpPr>
        <p:spPr>
          <a:xfrm>
            <a:off x="3501550" y="2996663"/>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38"/>
          <p:cNvSpPr/>
          <p:nvPr/>
        </p:nvSpPr>
        <p:spPr>
          <a:xfrm>
            <a:off x="3239450" y="3930213"/>
            <a:ext cx="10338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Chunk size</a:t>
            </a:r>
            <a:endParaRPr sz="900">
              <a:latin typeface="Dosis"/>
              <a:ea typeface="Dosis"/>
              <a:cs typeface="Dosis"/>
              <a:sym typeface="Dosis"/>
            </a:endParaRPr>
          </a:p>
        </p:txBody>
      </p:sp>
      <p:sp>
        <p:nvSpPr>
          <p:cNvPr id="1237" name="Google Shape;1237;p38"/>
          <p:cNvSpPr txBox="1"/>
          <p:nvPr/>
        </p:nvSpPr>
        <p:spPr>
          <a:xfrm>
            <a:off x="3837700" y="2940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grpSp>
        <p:nvGrpSpPr>
          <p:cNvPr id="1238" name="Google Shape;1238;p38"/>
          <p:cNvGrpSpPr/>
          <p:nvPr/>
        </p:nvGrpSpPr>
        <p:grpSpPr>
          <a:xfrm>
            <a:off x="5246650" y="2940963"/>
            <a:ext cx="1595700" cy="1117100"/>
            <a:chOff x="5301200" y="3453500"/>
            <a:chExt cx="1595700" cy="1117100"/>
          </a:xfrm>
        </p:grpSpPr>
        <p:sp>
          <p:nvSpPr>
            <p:cNvPr id="1239" name="Google Shape;1239;p38"/>
            <p:cNvSpPr/>
            <p:nvPr/>
          </p:nvSpPr>
          <p:spPr>
            <a:xfrm rot="-5400000">
              <a:off x="5150250" y="3902900"/>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240" name="Google Shape;1240;p38"/>
            <p:cNvSpPr/>
            <p:nvPr/>
          </p:nvSpPr>
          <p:spPr>
            <a:xfrm>
              <a:off x="5646900" y="379717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41" name="Google Shape;1241;p38"/>
            <p:cNvSpPr/>
            <p:nvPr/>
          </p:nvSpPr>
          <p:spPr>
            <a:xfrm>
              <a:off x="5646900" y="4006700"/>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42" name="Google Shape;1242;p38"/>
            <p:cNvSpPr/>
            <p:nvPr/>
          </p:nvSpPr>
          <p:spPr>
            <a:xfrm>
              <a:off x="5646900" y="421622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243" name="Google Shape;1243;p38"/>
            <p:cNvSpPr/>
            <p:nvPr/>
          </p:nvSpPr>
          <p:spPr>
            <a:xfrm>
              <a:off x="5301200" y="3509200"/>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38"/>
            <p:cNvSpPr txBox="1"/>
            <p:nvPr/>
          </p:nvSpPr>
          <p:spPr>
            <a:xfrm>
              <a:off x="5637350" y="3453500"/>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2</a:t>
              </a:r>
              <a:endParaRPr sz="1200">
                <a:solidFill>
                  <a:schemeClr val="accent1"/>
                </a:solidFill>
                <a:highlight>
                  <a:schemeClr val="accent3"/>
                </a:highlight>
                <a:latin typeface="Caveat"/>
                <a:ea typeface="Caveat"/>
                <a:cs typeface="Caveat"/>
                <a:sym typeface="Caveat"/>
              </a:endParaRPr>
            </a:p>
          </p:txBody>
        </p:sp>
      </p:grpSp>
      <p:grpSp>
        <p:nvGrpSpPr>
          <p:cNvPr id="1245" name="Google Shape;1245;p38"/>
          <p:cNvGrpSpPr/>
          <p:nvPr/>
        </p:nvGrpSpPr>
        <p:grpSpPr>
          <a:xfrm>
            <a:off x="7327900" y="2940963"/>
            <a:ext cx="1595700" cy="1117100"/>
            <a:chOff x="5301200" y="3453500"/>
            <a:chExt cx="1595700" cy="1117100"/>
          </a:xfrm>
        </p:grpSpPr>
        <p:sp>
          <p:nvSpPr>
            <p:cNvPr id="1246" name="Google Shape;1246;p38"/>
            <p:cNvSpPr/>
            <p:nvPr/>
          </p:nvSpPr>
          <p:spPr>
            <a:xfrm rot="-5400000">
              <a:off x="5150250" y="3902900"/>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247" name="Google Shape;1247;p38"/>
            <p:cNvSpPr/>
            <p:nvPr/>
          </p:nvSpPr>
          <p:spPr>
            <a:xfrm>
              <a:off x="5646900" y="379717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48" name="Google Shape;1248;p38"/>
            <p:cNvSpPr/>
            <p:nvPr/>
          </p:nvSpPr>
          <p:spPr>
            <a:xfrm>
              <a:off x="5646900" y="4006700"/>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49" name="Google Shape;1249;p38"/>
            <p:cNvSpPr/>
            <p:nvPr/>
          </p:nvSpPr>
          <p:spPr>
            <a:xfrm>
              <a:off x="5646900" y="4216225"/>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250" name="Google Shape;1250;p38"/>
            <p:cNvSpPr/>
            <p:nvPr/>
          </p:nvSpPr>
          <p:spPr>
            <a:xfrm>
              <a:off x="5301200" y="3509200"/>
              <a:ext cx="15957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38"/>
            <p:cNvSpPr txBox="1"/>
            <p:nvPr/>
          </p:nvSpPr>
          <p:spPr>
            <a:xfrm>
              <a:off x="5637350" y="3453500"/>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N</a:t>
              </a:r>
              <a:endParaRPr sz="1200">
                <a:solidFill>
                  <a:schemeClr val="accent1"/>
                </a:solidFill>
                <a:highlight>
                  <a:schemeClr val="accent3"/>
                </a:highlight>
                <a:latin typeface="Caveat"/>
                <a:ea typeface="Caveat"/>
                <a:cs typeface="Caveat"/>
                <a:sym typeface="Caveat"/>
              </a:endParaRPr>
            </a:p>
          </p:txBody>
        </p:sp>
      </p:grpSp>
      <p:sp>
        <p:nvSpPr>
          <p:cNvPr id="1252" name="Google Shape;1252;p38"/>
          <p:cNvSpPr/>
          <p:nvPr/>
        </p:nvSpPr>
        <p:spPr>
          <a:xfrm>
            <a:off x="6944875" y="2996663"/>
            <a:ext cx="280500" cy="10614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253" name="Google Shape;1253;p38"/>
          <p:cNvCxnSpPr>
            <a:stCxn id="1222" idx="2"/>
            <a:endCxn id="1237" idx="0"/>
          </p:cNvCxnSpPr>
          <p:nvPr/>
        </p:nvCxnSpPr>
        <p:spPr>
          <a:xfrm flipH="1">
            <a:off x="4299538" y="2570975"/>
            <a:ext cx="1673100" cy="369900"/>
          </a:xfrm>
          <a:prstGeom prst="straightConnector1">
            <a:avLst/>
          </a:prstGeom>
          <a:noFill/>
          <a:ln w="9525" cap="flat" cmpd="sng">
            <a:solidFill>
              <a:schemeClr val="dk2"/>
            </a:solidFill>
            <a:prstDash val="solid"/>
            <a:round/>
            <a:headEnd type="none" w="med" len="med"/>
            <a:tailEnd type="triangle" w="med" len="med"/>
          </a:ln>
        </p:spPr>
      </p:cxnSp>
      <p:cxnSp>
        <p:nvCxnSpPr>
          <p:cNvPr id="1254" name="Google Shape;1254;p38"/>
          <p:cNvCxnSpPr>
            <a:stCxn id="1222" idx="2"/>
            <a:endCxn id="1244" idx="0"/>
          </p:cNvCxnSpPr>
          <p:nvPr/>
        </p:nvCxnSpPr>
        <p:spPr>
          <a:xfrm>
            <a:off x="5972638" y="2570975"/>
            <a:ext cx="72000" cy="369900"/>
          </a:xfrm>
          <a:prstGeom prst="straightConnector1">
            <a:avLst/>
          </a:prstGeom>
          <a:noFill/>
          <a:ln w="9525" cap="flat" cmpd="sng">
            <a:solidFill>
              <a:schemeClr val="dk2"/>
            </a:solidFill>
            <a:prstDash val="solid"/>
            <a:round/>
            <a:headEnd type="none" w="med" len="med"/>
            <a:tailEnd type="triangle" w="med" len="med"/>
          </a:ln>
        </p:spPr>
      </p:cxnSp>
      <p:cxnSp>
        <p:nvCxnSpPr>
          <p:cNvPr id="1255" name="Google Shape;1255;p38"/>
          <p:cNvCxnSpPr>
            <a:stCxn id="1222" idx="2"/>
            <a:endCxn id="1251" idx="0"/>
          </p:cNvCxnSpPr>
          <p:nvPr/>
        </p:nvCxnSpPr>
        <p:spPr>
          <a:xfrm>
            <a:off x="5972638" y="2570975"/>
            <a:ext cx="2153100" cy="369900"/>
          </a:xfrm>
          <a:prstGeom prst="straightConnector1">
            <a:avLst/>
          </a:prstGeom>
          <a:noFill/>
          <a:ln w="9525" cap="flat" cmpd="sng">
            <a:solidFill>
              <a:schemeClr val="dk2"/>
            </a:solidFill>
            <a:prstDash val="solid"/>
            <a:round/>
            <a:headEnd type="none" w="med" len="med"/>
            <a:tailEnd type="triangle" w="med" len="med"/>
          </a:ln>
        </p:spPr>
      </p:cxnSp>
      <p:cxnSp>
        <p:nvCxnSpPr>
          <p:cNvPr id="1256" name="Google Shape;1256;p38"/>
          <p:cNvCxnSpPr>
            <a:stCxn id="1222" idx="2"/>
            <a:endCxn id="1252" idx="0"/>
          </p:cNvCxnSpPr>
          <p:nvPr/>
        </p:nvCxnSpPr>
        <p:spPr>
          <a:xfrm>
            <a:off x="5972638" y="2570975"/>
            <a:ext cx="1112400" cy="425700"/>
          </a:xfrm>
          <a:prstGeom prst="straightConnector1">
            <a:avLst/>
          </a:prstGeom>
          <a:noFill/>
          <a:ln w="9525" cap="flat" cmpd="sng">
            <a:solidFill>
              <a:schemeClr val="dk2"/>
            </a:solidFill>
            <a:prstDash val="solid"/>
            <a:round/>
            <a:headEnd type="none" w="med" len="med"/>
            <a:tailEnd type="triangle" w="med" len="med"/>
          </a:ln>
        </p:spPr>
      </p:cxnSp>
      <p:sp>
        <p:nvSpPr>
          <p:cNvPr id="1257" name="Google Shape;1257;p38"/>
          <p:cNvSpPr/>
          <p:nvPr/>
        </p:nvSpPr>
        <p:spPr>
          <a:xfrm>
            <a:off x="6847913" y="2248638"/>
            <a:ext cx="12594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partizioni (thread)</a:t>
            </a:r>
            <a:endParaRPr sz="900">
              <a:latin typeface="Dosis"/>
              <a:ea typeface="Dosis"/>
              <a:cs typeface="Dosis"/>
              <a:sym typeface="Dosis"/>
            </a:endParaRPr>
          </a:p>
        </p:txBody>
      </p:sp>
      <p:sp>
        <p:nvSpPr>
          <p:cNvPr id="1258" name="Google Shape;1258;p38"/>
          <p:cNvSpPr txBox="1"/>
          <p:nvPr/>
        </p:nvSpPr>
        <p:spPr>
          <a:xfrm>
            <a:off x="5546950" y="1240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cxnSp>
        <p:nvCxnSpPr>
          <p:cNvPr id="1259" name="Google Shape;1259;p38"/>
          <p:cNvCxnSpPr>
            <a:stCxn id="1229" idx="3"/>
          </p:cNvCxnSpPr>
          <p:nvPr/>
        </p:nvCxnSpPr>
        <p:spPr>
          <a:xfrm>
            <a:off x="2896055" y="3827854"/>
            <a:ext cx="181800" cy="450300"/>
          </a:xfrm>
          <a:prstGeom prst="straightConnector1">
            <a:avLst/>
          </a:prstGeom>
          <a:noFill/>
          <a:ln w="9525" cap="flat" cmpd="sng">
            <a:solidFill>
              <a:schemeClr val="dk2"/>
            </a:solidFill>
            <a:prstDash val="dash"/>
            <a:round/>
            <a:headEnd type="none" w="med" len="med"/>
            <a:tailEnd type="none" w="med" len="med"/>
          </a:ln>
        </p:spPr>
      </p:cxnSp>
      <p:cxnSp>
        <p:nvCxnSpPr>
          <p:cNvPr id="1260" name="Google Shape;1260;p38"/>
          <p:cNvCxnSpPr>
            <a:stCxn id="1229" idx="3"/>
          </p:cNvCxnSpPr>
          <p:nvPr/>
        </p:nvCxnSpPr>
        <p:spPr>
          <a:xfrm rot="10800000" flipH="1">
            <a:off x="2896055" y="1322554"/>
            <a:ext cx="181800" cy="2505300"/>
          </a:xfrm>
          <a:prstGeom prst="straightConnector1">
            <a:avLst/>
          </a:prstGeom>
          <a:noFill/>
          <a:ln w="9525" cap="flat" cmpd="sng">
            <a:solidFill>
              <a:schemeClr val="dk2"/>
            </a:solidFill>
            <a:prstDash val="dash"/>
            <a:round/>
            <a:headEnd type="none" w="med" len="med"/>
            <a:tailEnd type="none" w="med" len="med"/>
          </a:ln>
        </p:spPr>
      </p:cxnSp>
      <p:sp>
        <p:nvSpPr>
          <p:cNvPr id="1261" name="Google Shape;1261;p38"/>
          <p:cNvSpPr/>
          <p:nvPr/>
        </p:nvSpPr>
        <p:spPr>
          <a:xfrm>
            <a:off x="6842338" y="1636538"/>
            <a:ext cx="1259400" cy="3231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chiavi da recuperare</a:t>
            </a:r>
            <a:endParaRPr sz="900">
              <a:latin typeface="Dosis"/>
              <a:ea typeface="Dosis"/>
              <a:cs typeface="Dosis"/>
              <a:sym typeface="Dosis"/>
            </a:endParaRPr>
          </a:p>
        </p:txBody>
      </p:sp>
      <p:sp>
        <p:nvSpPr>
          <p:cNvPr id="1262" name="Google Shape;1262;p38"/>
          <p:cNvSpPr/>
          <p:nvPr/>
        </p:nvSpPr>
        <p:spPr>
          <a:xfrm>
            <a:off x="7723325" y="535354"/>
            <a:ext cx="1259400" cy="4257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Creazione “pacchetti” di elaborazione</a:t>
            </a:r>
            <a:endParaRPr sz="900">
              <a:latin typeface="Dosis"/>
              <a:ea typeface="Dosis"/>
              <a:cs typeface="Dosis"/>
              <a:sym typeface="Dosis"/>
            </a:endParaRPr>
          </a:p>
        </p:txBody>
      </p:sp>
      <p:grpSp>
        <p:nvGrpSpPr>
          <p:cNvPr id="1263" name="Google Shape;1263;p38"/>
          <p:cNvGrpSpPr/>
          <p:nvPr/>
        </p:nvGrpSpPr>
        <p:grpSpPr>
          <a:xfrm>
            <a:off x="5815156" y="586638"/>
            <a:ext cx="1908169" cy="368654"/>
            <a:chOff x="5815156" y="586638"/>
            <a:chExt cx="1908169" cy="314818"/>
          </a:xfrm>
        </p:grpSpPr>
        <p:sp>
          <p:nvSpPr>
            <p:cNvPr id="1264" name="Google Shape;1264;p38"/>
            <p:cNvSpPr/>
            <p:nvPr/>
          </p:nvSpPr>
          <p:spPr>
            <a:xfrm>
              <a:off x="5815156" y="586638"/>
              <a:ext cx="1908169" cy="314818"/>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Sincronizzatore</a:t>
              </a:r>
              <a:endParaRPr sz="1200" dirty="0">
                <a:solidFill>
                  <a:schemeClr val="lt1"/>
                </a:solidFill>
                <a:latin typeface="Dosis"/>
                <a:ea typeface="Dosis"/>
                <a:cs typeface="Dosis"/>
                <a:sym typeface="Dosis"/>
              </a:endParaRPr>
            </a:p>
            <a:p>
              <a:pPr algn="ctr"/>
              <a:r>
                <a:rPr lang="it" sz="1000" dirty="0">
                  <a:solidFill>
                    <a:schemeClr val="lt1"/>
                  </a:solidFill>
                  <a:latin typeface="Dosis"/>
                  <a:ea typeface="Dosis"/>
                  <a:cs typeface="Dosis"/>
                  <a:sym typeface="Dosis"/>
                </a:rPr>
                <a:t>[</a:t>
              </a:r>
              <a:r>
                <a:rPr lang="it" sz="1000" dirty="0" err="1">
                  <a:solidFill>
                    <a:schemeClr val="lt1"/>
                  </a:solidFill>
                  <a:ea typeface="Dosis"/>
                  <a:sym typeface="Dosis"/>
                </a:rPr>
                <a:t>Synchronize</a:t>
              </a:r>
              <a:r>
                <a:rPr lang="it" sz="1000" dirty="0">
                  <a:solidFill>
                    <a:schemeClr val="lt1"/>
                  </a:solidFill>
                  <a:ea typeface="Dosis"/>
                  <a:sym typeface="Dosis"/>
                </a:rPr>
                <a:t> </a:t>
              </a:r>
              <a:r>
                <a:rPr lang="it" sz="1000" dirty="0">
                  <a:solidFill>
                    <a:schemeClr val="lt1"/>
                  </a:solidFill>
                  <a:latin typeface="Dosis"/>
                  <a:ea typeface="Dosis"/>
                  <a:cs typeface="Dosis"/>
                  <a:sym typeface="Dosis"/>
                </a:rPr>
                <a:t> </a:t>
              </a:r>
              <a:r>
                <a:rPr lang="it" sz="1000" dirty="0" err="1">
                  <a:solidFill>
                    <a:schemeClr val="lt1"/>
                  </a:solidFill>
                  <a:latin typeface="Dosis"/>
                  <a:ea typeface="Dosis"/>
                  <a:cs typeface="Dosis"/>
                  <a:sym typeface="Dosis"/>
                </a:rPr>
                <a:t>Stored</a:t>
              </a:r>
              <a:r>
                <a:rPr lang="it" sz="1000" dirty="0">
                  <a:solidFill>
                    <a:schemeClr val="lt1"/>
                  </a:solidFill>
                  <a:latin typeface="Dosis"/>
                  <a:ea typeface="Dosis"/>
                  <a:cs typeface="Dosis"/>
                  <a:sym typeface="Dosis"/>
                </a:rPr>
                <a:t> Procedure]</a:t>
              </a:r>
              <a:endParaRPr sz="1000" dirty="0">
                <a:solidFill>
                  <a:schemeClr val="lt1"/>
                </a:solidFill>
                <a:latin typeface="Dosis"/>
                <a:ea typeface="Dosis"/>
                <a:cs typeface="Dosis"/>
                <a:sym typeface="Dosis"/>
              </a:endParaRPr>
            </a:p>
          </p:txBody>
        </p:sp>
        <p:pic>
          <p:nvPicPr>
            <p:cNvPr id="1265" name="Google Shape;1265;p38"/>
            <p:cNvPicPr preferRelativeResize="0"/>
            <p:nvPr/>
          </p:nvPicPr>
          <p:blipFill>
            <a:blip r:embed="rId7">
              <a:alphaModFix/>
            </a:blip>
            <a:stretch>
              <a:fillRect/>
            </a:stretch>
          </p:blipFill>
          <p:spPr>
            <a:xfrm>
              <a:off x="7502760" y="601624"/>
              <a:ext cx="181800" cy="181800"/>
            </a:xfrm>
            <a:prstGeom prst="rect">
              <a:avLst/>
            </a:prstGeom>
            <a:noFill/>
            <a:ln>
              <a:noFill/>
            </a:ln>
          </p:spPr>
        </p:pic>
      </p:grpSp>
      <p:cxnSp>
        <p:nvCxnSpPr>
          <p:cNvPr id="1266" name="Google Shape;1266;p38"/>
          <p:cNvCxnSpPr>
            <a:endCxn id="1264" idx="2"/>
          </p:cNvCxnSpPr>
          <p:nvPr/>
        </p:nvCxnSpPr>
        <p:spPr>
          <a:xfrm flipV="1">
            <a:off x="5972525" y="955292"/>
            <a:ext cx="796716" cy="681346"/>
          </a:xfrm>
          <a:prstGeom prst="straightConnector1">
            <a:avLst/>
          </a:prstGeom>
          <a:noFill/>
          <a:ln w="9525" cap="flat" cmpd="sng">
            <a:solidFill>
              <a:schemeClr val="dk2"/>
            </a:solidFill>
            <a:prstDash val="solid"/>
            <a:round/>
            <a:headEnd type="triangle" w="med" len="med"/>
            <a:tailEnd type="triangle" w="med" len="med"/>
          </a:ln>
        </p:spPr>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75"/>
        <p:cNvGrpSpPr/>
        <p:nvPr/>
      </p:nvGrpSpPr>
      <p:grpSpPr>
        <a:xfrm>
          <a:off x="0" y="0"/>
          <a:ext cx="0" cy="0"/>
          <a:chOff x="0" y="0"/>
          <a:chExt cx="0" cy="0"/>
        </a:xfrm>
      </p:grpSpPr>
      <p:sp>
        <p:nvSpPr>
          <p:cNvPr id="376" name="Google Shape;376;p54"/>
          <p:cNvSpPr txBox="1">
            <a:spLocks noGrp="1"/>
          </p:cNvSpPr>
          <p:nvPr>
            <p:ph type="title"/>
          </p:nvPr>
        </p:nvSpPr>
        <p:spPr>
          <a:xfrm>
            <a:off x="490150" y="445850"/>
            <a:ext cx="34818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Problemi architettura AS-IS</a:t>
            </a:r>
            <a:endParaRPr/>
          </a:p>
        </p:txBody>
      </p:sp>
      <p:sp>
        <p:nvSpPr>
          <p:cNvPr id="377" name="Google Shape;377;p54"/>
          <p:cNvSpPr txBox="1">
            <a:spLocks noGrp="1"/>
          </p:cNvSpPr>
          <p:nvPr>
            <p:ph type="subTitle" idx="1"/>
          </p:nvPr>
        </p:nvSpPr>
        <p:spPr>
          <a:xfrm>
            <a:off x="2496550" y="974400"/>
            <a:ext cx="6070500" cy="3791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500" b="1">
                <a:solidFill>
                  <a:schemeClr val="lt2"/>
                </a:solidFill>
                <a:latin typeface="Dosis"/>
                <a:ea typeface="Dosis"/>
                <a:cs typeface="Dosis"/>
                <a:sym typeface="Dosis"/>
              </a:rPr>
              <a:t>Alta latenza</a:t>
            </a:r>
            <a:r>
              <a:rPr lang="it" sz="1500">
                <a:latin typeface="Dosis"/>
                <a:ea typeface="Dosis"/>
                <a:cs typeface="Dosis"/>
                <a:sym typeface="Dosis"/>
              </a:rPr>
              <a:t> verso gli applicativi consumatori del dato, siano essi a finalità analitiche o operazionali. Per mantenere competitività nel mercato è necessario pensare a </a:t>
            </a:r>
            <a:r>
              <a:rPr lang="it" sz="1500" b="1">
                <a:solidFill>
                  <a:schemeClr val="lt2"/>
                </a:solidFill>
                <a:latin typeface="Dosis"/>
                <a:ea typeface="Dosis"/>
                <a:cs typeface="Dosis"/>
                <a:sym typeface="Dosis"/>
              </a:rPr>
              <a:t>soluzioni</a:t>
            </a:r>
            <a:r>
              <a:rPr lang="it" sz="1500">
                <a:latin typeface="Dosis"/>
                <a:ea typeface="Dosis"/>
                <a:cs typeface="Dosis"/>
                <a:sym typeface="Dosis"/>
              </a:rPr>
              <a:t> </a:t>
            </a:r>
            <a:r>
              <a:rPr lang="it" sz="1500" b="1">
                <a:solidFill>
                  <a:schemeClr val="lt2"/>
                </a:solidFill>
                <a:latin typeface="Dosis"/>
                <a:ea typeface="Dosis"/>
                <a:cs typeface="Dosis"/>
                <a:sym typeface="Dosis"/>
              </a:rPr>
              <a:t>Real Time</a:t>
            </a:r>
            <a:r>
              <a:rPr lang="it" sz="1500">
                <a:latin typeface="Dosis"/>
                <a:ea typeface="Dosis"/>
                <a:cs typeface="Dosis"/>
                <a:sym typeface="Dosis"/>
              </a:rPr>
              <a:t>.</a:t>
            </a: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r>
              <a:rPr lang="it" sz="1500">
                <a:latin typeface="Dosis"/>
                <a:ea typeface="Dosis"/>
                <a:cs typeface="Dosis"/>
                <a:sym typeface="Dosis"/>
              </a:rPr>
              <a:t>L’</a:t>
            </a:r>
            <a:r>
              <a:rPr lang="it" sz="1500" b="1">
                <a:solidFill>
                  <a:schemeClr val="lt2"/>
                </a:solidFill>
                <a:latin typeface="Dosis"/>
                <a:ea typeface="Dosis"/>
                <a:cs typeface="Dosis"/>
                <a:sym typeface="Dosis"/>
              </a:rPr>
              <a:t>offloading del dato </a:t>
            </a:r>
            <a:r>
              <a:rPr lang="it" sz="1500">
                <a:latin typeface="Dosis"/>
                <a:ea typeface="Dosis"/>
                <a:cs typeface="Dosis"/>
                <a:sym typeface="Dosis"/>
              </a:rPr>
              <a:t>porta ad avere carico sul sistema sorgente.</a:t>
            </a: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r>
              <a:rPr lang="it" sz="1500" b="1">
                <a:solidFill>
                  <a:schemeClr val="lt2"/>
                </a:solidFill>
                <a:latin typeface="Dosis"/>
                <a:ea typeface="Dosis"/>
                <a:cs typeface="Dosis"/>
                <a:sym typeface="Dosis"/>
              </a:rPr>
              <a:t>Difficoltà nello sviluppo di nuove integrazioni</a:t>
            </a:r>
            <a:r>
              <a:rPr lang="it" sz="1500">
                <a:latin typeface="Dosis"/>
                <a:ea typeface="Dosis"/>
                <a:cs typeface="Dosis"/>
                <a:sym typeface="Dosis"/>
              </a:rPr>
              <a:t>, la messa in produzione di nuovi servizi necessari al business richiede tempo ed è </a:t>
            </a:r>
            <a:r>
              <a:rPr lang="it" sz="1500" b="1">
                <a:solidFill>
                  <a:schemeClr val="lt2"/>
                </a:solidFill>
                <a:latin typeface="Dosis"/>
                <a:ea typeface="Dosis"/>
                <a:cs typeface="Dosis"/>
                <a:sym typeface="Dosis"/>
              </a:rPr>
              <a:t>difficilmente scalabile</a:t>
            </a:r>
            <a:r>
              <a:rPr lang="it" sz="1500">
                <a:latin typeface="Dosis"/>
                <a:ea typeface="Dosis"/>
                <a:cs typeface="Dosis"/>
                <a:sym typeface="Dosis"/>
              </a:rPr>
              <a:t>.</a:t>
            </a: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endParaRPr sz="1500">
              <a:latin typeface="Dosis"/>
              <a:ea typeface="Dosis"/>
              <a:cs typeface="Dosis"/>
              <a:sym typeface="Dosis"/>
            </a:endParaRPr>
          </a:p>
          <a:p>
            <a:pPr marL="0" lvl="0" indent="0" algn="l" rtl="0">
              <a:spcBef>
                <a:spcPts val="0"/>
              </a:spcBef>
              <a:spcAft>
                <a:spcPts val="0"/>
              </a:spcAft>
              <a:buNone/>
            </a:pPr>
            <a:r>
              <a:rPr lang="it" sz="1500">
                <a:latin typeface="Dosis"/>
                <a:ea typeface="Dosis"/>
                <a:cs typeface="Dosis"/>
                <a:sym typeface="Dosis"/>
              </a:rPr>
              <a:t>Difficile </a:t>
            </a:r>
            <a:r>
              <a:rPr lang="it" sz="1500" b="1">
                <a:solidFill>
                  <a:schemeClr val="lt2"/>
                </a:solidFill>
                <a:latin typeface="Dosis"/>
                <a:ea typeface="Dosis"/>
                <a:cs typeface="Dosis"/>
                <a:sym typeface="Dosis"/>
              </a:rPr>
              <a:t>gestione della Governance</a:t>
            </a:r>
            <a:r>
              <a:rPr lang="it" sz="1500">
                <a:latin typeface="Dosis"/>
                <a:ea typeface="Dosis"/>
                <a:cs typeface="Dosis"/>
                <a:sym typeface="Dosis"/>
              </a:rPr>
              <a:t>, l’accesso al database applicativo non è univoco. </a:t>
            </a:r>
            <a:endParaRPr sz="1500">
              <a:latin typeface="Dosis"/>
              <a:ea typeface="Dosis"/>
              <a:cs typeface="Dosis"/>
              <a:sym typeface="Dosis"/>
            </a:endParaRPr>
          </a:p>
        </p:txBody>
      </p:sp>
      <p:cxnSp>
        <p:nvCxnSpPr>
          <p:cNvPr id="378" name="Google Shape;378;p54"/>
          <p:cNvCxnSpPr>
            <a:stCxn id="379" idx="2"/>
            <a:endCxn id="380" idx="0"/>
          </p:cNvCxnSpPr>
          <p:nvPr/>
        </p:nvCxnSpPr>
        <p:spPr>
          <a:xfrm>
            <a:off x="1659821" y="1786362"/>
            <a:ext cx="6600" cy="660900"/>
          </a:xfrm>
          <a:prstGeom prst="straightConnector1">
            <a:avLst/>
          </a:prstGeom>
          <a:noFill/>
          <a:ln w="19050" cap="flat" cmpd="sng">
            <a:solidFill>
              <a:srgbClr val="A1245A"/>
            </a:solidFill>
            <a:prstDash val="solid"/>
            <a:round/>
            <a:headEnd type="none" w="med" len="med"/>
            <a:tailEnd type="triangle" w="med" len="med"/>
          </a:ln>
        </p:spPr>
      </p:cxnSp>
      <p:sp>
        <p:nvSpPr>
          <p:cNvPr id="381" name="Google Shape;381;p54"/>
          <p:cNvSpPr txBox="1"/>
          <p:nvPr/>
        </p:nvSpPr>
        <p:spPr>
          <a:xfrm>
            <a:off x="461250" y="1393038"/>
            <a:ext cx="8148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a:latin typeface="Dosis"/>
                <a:ea typeface="Dosis"/>
                <a:cs typeface="Dosis"/>
                <a:sym typeface="Dosis"/>
              </a:rPr>
              <a:t>sistemi gestionali</a:t>
            </a:r>
            <a:endParaRPr sz="1000">
              <a:latin typeface="Dosis"/>
              <a:ea typeface="Dosis"/>
              <a:cs typeface="Dosis"/>
              <a:sym typeface="Dosis"/>
            </a:endParaRPr>
          </a:p>
        </p:txBody>
      </p:sp>
      <p:sp>
        <p:nvSpPr>
          <p:cNvPr id="382" name="Google Shape;382;p54"/>
          <p:cNvSpPr txBox="1"/>
          <p:nvPr/>
        </p:nvSpPr>
        <p:spPr>
          <a:xfrm>
            <a:off x="266375" y="2359613"/>
            <a:ext cx="10092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a:latin typeface="Dosis"/>
                <a:ea typeface="Dosis"/>
                <a:cs typeface="Dosis"/>
                <a:sym typeface="Dosis"/>
              </a:rPr>
              <a:t>storage operazionale</a:t>
            </a:r>
            <a:endParaRPr sz="1000">
              <a:latin typeface="Dosis"/>
              <a:ea typeface="Dosis"/>
              <a:cs typeface="Dosis"/>
              <a:sym typeface="Dosis"/>
            </a:endParaRPr>
          </a:p>
        </p:txBody>
      </p:sp>
      <p:cxnSp>
        <p:nvCxnSpPr>
          <p:cNvPr id="383" name="Google Shape;383;p54"/>
          <p:cNvCxnSpPr>
            <a:stCxn id="380" idx="2"/>
            <a:endCxn id="384" idx="0"/>
          </p:cNvCxnSpPr>
          <p:nvPr/>
        </p:nvCxnSpPr>
        <p:spPr>
          <a:xfrm flipH="1">
            <a:off x="1659688" y="2756600"/>
            <a:ext cx="6600" cy="1080300"/>
          </a:xfrm>
          <a:prstGeom prst="straightConnector1">
            <a:avLst/>
          </a:prstGeom>
          <a:noFill/>
          <a:ln w="19050" cap="flat" cmpd="sng">
            <a:solidFill>
              <a:srgbClr val="A1245A"/>
            </a:solidFill>
            <a:prstDash val="solid"/>
            <a:round/>
            <a:headEnd type="none" w="med" len="med"/>
            <a:tailEnd type="triangle" w="med" len="med"/>
          </a:ln>
        </p:spPr>
      </p:cxnSp>
      <p:sp>
        <p:nvSpPr>
          <p:cNvPr id="385" name="Google Shape;385;p54"/>
          <p:cNvSpPr txBox="1"/>
          <p:nvPr/>
        </p:nvSpPr>
        <p:spPr>
          <a:xfrm>
            <a:off x="280125" y="3860413"/>
            <a:ext cx="1009200" cy="492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a:latin typeface="Dosis"/>
                <a:ea typeface="Dosis"/>
                <a:cs typeface="Dosis"/>
                <a:sym typeface="Dosis"/>
              </a:rPr>
              <a:t>dati fruibili a sistemi target</a:t>
            </a:r>
            <a:endParaRPr sz="1000">
              <a:latin typeface="Dosis"/>
              <a:ea typeface="Dosis"/>
              <a:cs typeface="Dosis"/>
              <a:sym typeface="Dosis"/>
            </a:endParaRPr>
          </a:p>
        </p:txBody>
      </p:sp>
      <p:sp>
        <p:nvSpPr>
          <p:cNvPr id="386" name="Google Shape;386;p54"/>
          <p:cNvSpPr txBox="1"/>
          <p:nvPr/>
        </p:nvSpPr>
        <p:spPr>
          <a:xfrm>
            <a:off x="453750" y="3186963"/>
            <a:ext cx="829800" cy="3387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it" sz="1000">
                <a:latin typeface="Dosis"/>
                <a:ea typeface="Dosis"/>
                <a:cs typeface="Dosis"/>
                <a:sym typeface="Dosis"/>
              </a:rPr>
              <a:t>flussi batch</a:t>
            </a:r>
            <a:endParaRPr sz="1000">
              <a:latin typeface="Dosis"/>
              <a:ea typeface="Dosis"/>
              <a:cs typeface="Dosis"/>
              <a:sym typeface="Dosis"/>
            </a:endParaRPr>
          </a:p>
        </p:txBody>
      </p:sp>
      <p:pic>
        <p:nvPicPr>
          <p:cNvPr id="380" name="Google Shape;380;p54"/>
          <p:cNvPicPr preferRelativeResize="0"/>
          <p:nvPr/>
        </p:nvPicPr>
        <p:blipFill>
          <a:blip r:embed="rId3">
            <a:alphaModFix/>
          </a:blip>
          <a:stretch>
            <a:fillRect/>
          </a:stretch>
        </p:blipFill>
        <p:spPr>
          <a:xfrm>
            <a:off x="1486288" y="2447304"/>
            <a:ext cx="360000" cy="309296"/>
          </a:xfrm>
          <a:prstGeom prst="rect">
            <a:avLst/>
          </a:prstGeom>
          <a:noFill/>
          <a:ln>
            <a:noFill/>
          </a:ln>
        </p:spPr>
      </p:pic>
      <p:pic>
        <p:nvPicPr>
          <p:cNvPr id="379" name="Google Shape;379;p54"/>
          <p:cNvPicPr preferRelativeResize="0"/>
          <p:nvPr/>
        </p:nvPicPr>
        <p:blipFill rotWithShape="1">
          <a:blip r:embed="rId4">
            <a:alphaModFix/>
          </a:blip>
          <a:srcRect/>
          <a:stretch/>
        </p:blipFill>
        <p:spPr>
          <a:xfrm>
            <a:off x="1389821" y="1246362"/>
            <a:ext cx="540000" cy="540000"/>
          </a:xfrm>
          <a:prstGeom prst="rect">
            <a:avLst/>
          </a:prstGeom>
          <a:noFill/>
          <a:ln>
            <a:noFill/>
          </a:ln>
        </p:spPr>
      </p:pic>
      <p:pic>
        <p:nvPicPr>
          <p:cNvPr id="387" name="Google Shape;387;p54"/>
          <p:cNvPicPr preferRelativeResize="0"/>
          <p:nvPr/>
        </p:nvPicPr>
        <p:blipFill>
          <a:blip r:embed="rId5">
            <a:alphaModFix/>
          </a:blip>
          <a:stretch>
            <a:fillRect/>
          </a:stretch>
        </p:blipFill>
        <p:spPr>
          <a:xfrm>
            <a:off x="1289313" y="3176306"/>
            <a:ext cx="360000" cy="360000"/>
          </a:xfrm>
          <a:prstGeom prst="rect">
            <a:avLst/>
          </a:prstGeom>
          <a:noFill/>
          <a:ln>
            <a:noFill/>
          </a:ln>
        </p:spPr>
      </p:pic>
      <p:pic>
        <p:nvPicPr>
          <p:cNvPr id="388" name="Google Shape;388;p54"/>
          <p:cNvPicPr preferRelativeResize="0"/>
          <p:nvPr/>
        </p:nvPicPr>
        <p:blipFill>
          <a:blip r:embed="rId5">
            <a:alphaModFix/>
          </a:blip>
          <a:stretch>
            <a:fillRect/>
          </a:stretch>
        </p:blipFill>
        <p:spPr>
          <a:xfrm>
            <a:off x="1685286" y="2930071"/>
            <a:ext cx="360000" cy="360000"/>
          </a:xfrm>
          <a:prstGeom prst="rect">
            <a:avLst/>
          </a:prstGeom>
          <a:noFill/>
          <a:ln>
            <a:noFill/>
          </a:ln>
        </p:spPr>
      </p:pic>
      <p:pic>
        <p:nvPicPr>
          <p:cNvPr id="384" name="Google Shape;384;p54"/>
          <p:cNvPicPr preferRelativeResize="0"/>
          <p:nvPr/>
        </p:nvPicPr>
        <p:blipFill rotWithShape="1">
          <a:blip r:embed="rId6">
            <a:alphaModFix/>
          </a:blip>
          <a:srcRect/>
          <a:stretch/>
        </p:blipFill>
        <p:spPr>
          <a:xfrm>
            <a:off x="1389834" y="3836788"/>
            <a:ext cx="540000" cy="540000"/>
          </a:xfrm>
          <a:prstGeom prst="rect">
            <a:avLst/>
          </a:prstGeom>
          <a:noFill/>
          <a:ln>
            <a:noFill/>
          </a:ln>
        </p:spPr>
      </p:pic>
    </p:spTree>
    <p:extLst>
      <p:ext uri="{BB962C8B-B14F-4D97-AF65-F5344CB8AC3E}">
        <p14:creationId xmlns:p14="http://schemas.microsoft.com/office/powerpoint/2010/main" val="40407579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328"/>
        <p:cNvGrpSpPr/>
        <p:nvPr/>
      </p:nvGrpSpPr>
      <p:grpSpPr>
        <a:xfrm>
          <a:off x="0" y="0"/>
          <a:ext cx="0" cy="0"/>
          <a:chOff x="0" y="0"/>
          <a:chExt cx="0" cy="0"/>
        </a:xfrm>
      </p:grpSpPr>
      <p:sp>
        <p:nvSpPr>
          <p:cNvPr id="329" name="Google Shape;329;p53"/>
          <p:cNvSpPr txBox="1"/>
          <p:nvPr/>
        </p:nvSpPr>
        <p:spPr>
          <a:xfrm>
            <a:off x="2103288" y="2587050"/>
            <a:ext cx="1561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Caveat"/>
                <a:ea typeface="Caveat"/>
                <a:cs typeface="Caveat"/>
                <a:sym typeface="Caveat"/>
              </a:rPr>
              <a:t>Update, Insert, Delete</a:t>
            </a:r>
            <a:endParaRPr>
              <a:latin typeface="Caveat"/>
              <a:ea typeface="Caveat"/>
              <a:cs typeface="Caveat"/>
              <a:sym typeface="Caveat"/>
            </a:endParaRPr>
          </a:p>
        </p:txBody>
      </p:sp>
      <p:sp>
        <p:nvSpPr>
          <p:cNvPr id="330" name="Google Shape;330;p53"/>
          <p:cNvSpPr/>
          <p:nvPr/>
        </p:nvSpPr>
        <p:spPr>
          <a:xfrm>
            <a:off x="281013" y="2005250"/>
            <a:ext cx="1842300" cy="1271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3"/>
          <p:cNvSpPr txBox="1">
            <a:spLocks noGrp="1"/>
          </p:cNvSpPr>
          <p:nvPr>
            <p:ph type="title"/>
          </p:nvPr>
        </p:nvSpPr>
        <p:spPr>
          <a:xfrm>
            <a:off x="337750" y="293450"/>
            <a:ext cx="852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Entità Coinvolte</a:t>
            </a:r>
            <a:endParaRPr/>
          </a:p>
        </p:txBody>
      </p:sp>
      <p:pic>
        <p:nvPicPr>
          <p:cNvPr id="332" name="Google Shape;332;p53"/>
          <p:cNvPicPr preferRelativeResize="0"/>
          <p:nvPr/>
        </p:nvPicPr>
        <p:blipFill rotWithShape="1">
          <a:blip r:embed="rId3">
            <a:alphaModFix/>
          </a:blip>
          <a:srcRect/>
          <a:stretch/>
        </p:blipFill>
        <p:spPr>
          <a:xfrm>
            <a:off x="932159" y="2697312"/>
            <a:ext cx="540000" cy="540000"/>
          </a:xfrm>
          <a:prstGeom prst="rect">
            <a:avLst/>
          </a:prstGeom>
          <a:noFill/>
          <a:ln>
            <a:noFill/>
          </a:ln>
        </p:spPr>
      </p:pic>
      <p:sp>
        <p:nvSpPr>
          <p:cNvPr id="333" name="Google Shape;333;p53"/>
          <p:cNvSpPr txBox="1"/>
          <p:nvPr/>
        </p:nvSpPr>
        <p:spPr>
          <a:xfrm>
            <a:off x="434313" y="1977125"/>
            <a:ext cx="1535700" cy="815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300" b="1">
                <a:solidFill>
                  <a:schemeClr val="lt1"/>
                </a:solidFill>
                <a:latin typeface="Dosis"/>
                <a:ea typeface="Dosis"/>
                <a:cs typeface="Dosis"/>
                <a:sym typeface="Dosis"/>
              </a:rPr>
              <a:t>TMS</a:t>
            </a:r>
            <a:endParaRPr sz="1300" b="1">
              <a:solidFill>
                <a:schemeClr val="lt1"/>
              </a:solidFill>
              <a:latin typeface="Dosis"/>
              <a:ea typeface="Dosis"/>
              <a:cs typeface="Dosis"/>
              <a:sym typeface="Dosis"/>
            </a:endParaRPr>
          </a:p>
          <a:p>
            <a:pPr marL="0" lvl="0" indent="0" algn="ctr" rtl="0">
              <a:spcBef>
                <a:spcPts val="0"/>
              </a:spcBef>
              <a:spcAft>
                <a:spcPts val="0"/>
              </a:spcAft>
              <a:buNone/>
            </a:pPr>
            <a:r>
              <a:rPr lang="it">
                <a:solidFill>
                  <a:schemeClr val="lt1"/>
                </a:solidFill>
                <a:latin typeface="Caveat"/>
                <a:ea typeface="Caveat"/>
                <a:cs typeface="Caveat"/>
                <a:sym typeface="Caveat"/>
              </a:rPr>
              <a:t>Transportation Management System</a:t>
            </a:r>
            <a:endParaRPr>
              <a:solidFill>
                <a:schemeClr val="lt1"/>
              </a:solidFill>
              <a:latin typeface="Caveat"/>
              <a:ea typeface="Caveat"/>
              <a:cs typeface="Caveat"/>
              <a:sym typeface="Caveat"/>
            </a:endParaRPr>
          </a:p>
        </p:txBody>
      </p:sp>
      <p:pic>
        <p:nvPicPr>
          <p:cNvPr id="334" name="Google Shape;334;p53"/>
          <p:cNvPicPr preferRelativeResize="0"/>
          <p:nvPr/>
        </p:nvPicPr>
        <p:blipFill>
          <a:blip r:embed="rId4">
            <a:alphaModFix/>
          </a:blip>
          <a:stretch>
            <a:fillRect/>
          </a:stretch>
        </p:blipFill>
        <p:spPr>
          <a:xfrm>
            <a:off x="4009063" y="3696263"/>
            <a:ext cx="1299050" cy="1299050"/>
          </a:xfrm>
          <a:prstGeom prst="rect">
            <a:avLst/>
          </a:prstGeom>
          <a:noFill/>
          <a:ln>
            <a:noFill/>
          </a:ln>
        </p:spPr>
      </p:pic>
      <p:pic>
        <p:nvPicPr>
          <p:cNvPr id="335" name="Google Shape;335;p53"/>
          <p:cNvPicPr preferRelativeResize="0"/>
          <p:nvPr/>
        </p:nvPicPr>
        <p:blipFill>
          <a:blip r:embed="rId5">
            <a:alphaModFix/>
          </a:blip>
          <a:stretch>
            <a:fillRect/>
          </a:stretch>
        </p:blipFill>
        <p:spPr>
          <a:xfrm>
            <a:off x="4815638" y="1099750"/>
            <a:ext cx="1271700" cy="1271700"/>
          </a:xfrm>
          <a:prstGeom prst="rect">
            <a:avLst/>
          </a:prstGeom>
          <a:noFill/>
          <a:ln>
            <a:noFill/>
          </a:ln>
        </p:spPr>
      </p:pic>
      <p:sp>
        <p:nvSpPr>
          <p:cNvPr id="336" name="Google Shape;336;p53"/>
          <p:cNvSpPr/>
          <p:nvPr/>
        </p:nvSpPr>
        <p:spPr>
          <a:xfrm>
            <a:off x="3839288" y="1208525"/>
            <a:ext cx="983700" cy="540000"/>
          </a:xfrm>
          <a:prstGeom prst="roundRect">
            <a:avLst>
              <a:gd name="adj" fmla="val 16667"/>
            </a:avLst>
          </a:prstGeom>
          <a:solidFill>
            <a:srgbClr val="B6D7A8"/>
          </a:solidFill>
          <a:ln w="2857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b="1">
                <a:solidFill>
                  <a:schemeClr val="dk1"/>
                </a:solidFill>
                <a:latin typeface="Dosis"/>
                <a:ea typeface="Dosis"/>
                <a:cs typeface="Dosis"/>
                <a:sym typeface="Dosis"/>
              </a:rPr>
              <a:t>Ordine di Trasporto</a:t>
            </a:r>
            <a:endParaRPr b="1">
              <a:solidFill>
                <a:schemeClr val="dk1"/>
              </a:solidFill>
              <a:latin typeface="Dosis"/>
              <a:ea typeface="Dosis"/>
              <a:cs typeface="Dosis"/>
              <a:sym typeface="Dosis"/>
            </a:endParaRPr>
          </a:p>
        </p:txBody>
      </p:sp>
      <p:sp>
        <p:nvSpPr>
          <p:cNvPr id="337" name="Google Shape;337;p53"/>
          <p:cNvSpPr/>
          <p:nvPr/>
        </p:nvSpPr>
        <p:spPr>
          <a:xfrm>
            <a:off x="3665088" y="3748950"/>
            <a:ext cx="1100400" cy="540000"/>
          </a:xfrm>
          <a:prstGeom prst="roundRect">
            <a:avLst>
              <a:gd name="adj" fmla="val 16667"/>
            </a:avLst>
          </a:prstGeom>
          <a:solidFill>
            <a:srgbClr val="E06666"/>
          </a:solidFill>
          <a:ln w="28575" cap="flat" cmpd="sng">
            <a:solidFill>
              <a:srgbClr val="99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b="1">
                <a:solidFill>
                  <a:schemeClr val="dk1"/>
                </a:solidFill>
                <a:latin typeface="Dosis"/>
                <a:ea typeface="Dosis"/>
                <a:cs typeface="Dosis"/>
                <a:sym typeface="Dosis"/>
              </a:rPr>
              <a:t>Viaggio</a:t>
            </a:r>
            <a:endParaRPr b="1">
              <a:solidFill>
                <a:schemeClr val="dk1"/>
              </a:solidFill>
              <a:latin typeface="Dosis"/>
              <a:ea typeface="Dosis"/>
              <a:cs typeface="Dosis"/>
              <a:sym typeface="Dosis"/>
            </a:endParaRPr>
          </a:p>
        </p:txBody>
      </p:sp>
      <p:sp>
        <p:nvSpPr>
          <p:cNvPr id="338" name="Google Shape;338;p53"/>
          <p:cNvSpPr/>
          <p:nvPr/>
        </p:nvSpPr>
        <p:spPr>
          <a:xfrm>
            <a:off x="3927450" y="2093775"/>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800" b="1">
                <a:solidFill>
                  <a:schemeClr val="dk1"/>
                </a:solidFill>
                <a:latin typeface="Dosis"/>
                <a:ea typeface="Dosis"/>
                <a:cs typeface="Dosis"/>
                <a:sym typeface="Dosis"/>
              </a:rPr>
              <a:t>Unità di Movimentazione</a:t>
            </a:r>
            <a:endParaRPr sz="800" b="1">
              <a:solidFill>
                <a:schemeClr val="dk1"/>
              </a:solidFill>
              <a:latin typeface="Dosis"/>
              <a:ea typeface="Dosis"/>
              <a:cs typeface="Dosis"/>
              <a:sym typeface="Dosis"/>
            </a:endParaRPr>
          </a:p>
        </p:txBody>
      </p:sp>
      <p:cxnSp>
        <p:nvCxnSpPr>
          <p:cNvPr id="339" name="Google Shape;339;p53"/>
          <p:cNvCxnSpPr>
            <a:stCxn id="338" idx="0"/>
          </p:cNvCxnSpPr>
          <p:nvPr/>
        </p:nvCxnSpPr>
        <p:spPr>
          <a:xfrm rot="10800000">
            <a:off x="4134900" y="1781175"/>
            <a:ext cx="221100" cy="312600"/>
          </a:xfrm>
          <a:prstGeom prst="straightConnector1">
            <a:avLst/>
          </a:prstGeom>
          <a:noFill/>
          <a:ln w="9525" cap="flat" cmpd="sng">
            <a:solidFill>
              <a:schemeClr val="dk2"/>
            </a:solidFill>
            <a:prstDash val="solid"/>
            <a:round/>
            <a:headEnd type="none" w="med" len="med"/>
            <a:tailEnd type="none" w="med" len="med"/>
          </a:ln>
        </p:spPr>
      </p:cxnSp>
      <p:sp>
        <p:nvSpPr>
          <p:cNvPr id="340" name="Google Shape;340;p53"/>
          <p:cNvSpPr/>
          <p:nvPr/>
        </p:nvSpPr>
        <p:spPr>
          <a:xfrm>
            <a:off x="4432488" y="640750"/>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Note</a:t>
            </a:r>
            <a:endParaRPr sz="1000" b="1">
              <a:solidFill>
                <a:schemeClr val="dk1"/>
              </a:solidFill>
              <a:latin typeface="Dosis"/>
              <a:ea typeface="Dosis"/>
              <a:cs typeface="Dosis"/>
              <a:sym typeface="Dosis"/>
            </a:endParaRPr>
          </a:p>
        </p:txBody>
      </p:sp>
      <p:cxnSp>
        <p:nvCxnSpPr>
          <p:cNvPr id="341" name="Google Shape;341;p53"/>
          <p:cNvCxnSpPr>
            <a:stCxn id="340" idx="2"/>
            <a:endCxn id="336" idx="3"/>
          </p:cNvCxnSpPr>
          <p:nvPr/>
        </p:nvCxnSpPr>
        <p:spPr>
          <a:xfrm flipH="1">
            <a:off x="4822938" y="1090150"/>
            <a:ext cx="38100" cy="388500"/>
          </a:xfrm>
          <a:prstGeom prst="straightConnector1">
            <a:avLst/>
          </a:prstGeom>
          <a:noFill/>
          <a:ln w="9525" cap="flat" cmpd="sng">
            <a:solidFill>
              <a:schemeClr val="dk2"/>
            </a:solidFill>
            <a:prstDash val="solid"/>
            <a:round/>
            <a:headEnd type="none" w="med" len="med"/>
            <a:tailEnd type="none" w="med" len="med"/>
          </a:ln>
        </p:spPr>
      </p:cxnSp>
      <p:sp>
        <p:nvSpPr>
          <p:cNvPr id="342" name="Google Shape;342;p53"/>
          <p:cNvSpPr/>
          <p:nvPr/>
        </p:nvSpPr>
        <p:spPr>
          <a:xfrm>
            <a:off x="2650563" y="1288288"/>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Merci Pericolose</a:t>
            </a:r>
            <a:endParaRPr sz="1000" b="1">
              <a:solidFill>
                <a:schemeClr val="dk1"/>
              </a:solidFill>
              <a:latin typeface="Dosis"/>
              <a:ea typeface="Dosis"/>
              <a:cs typeface="Dosis"/>
              <a:sym typeface="Dosis"/>
            </a:endParaRPr>
          </a:p>
        </p:txBody>
      </p:sp>
      <p:cxnSp>
        <p:nvCxnSpPr>
          <p:cNvPr id="343" name="Google Shape;343;p53"/>
          <p:cNvCxnSpPr>
            <a:stCxn id="342" idx="3"/>
            <a:endCxn id="336" idx="1"/>
          </p:cNvCxnSpPr>
          <p:nvPr/>
        </p:nvCxnSpPr>
        <p:spPr>
          <a:xfrm rot="10800000" flipH="1">
            <a:off x="3507663" y="1478488"/>
            <a:ext cx="331500" cy="345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53"/>
          <p:cNvSpPr/>
          <p:nvPr/>
        </p:nvSpPr>
        <p:spPr>
          <a:xfrm>
            <a:off x="3425150" y="385038"/>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a:t>
            </a:r>
            <a:endParaRPr sz="1000" b="1">
              <a:solidFill>
                <a:schemeClr val="dk1"/>
              </a:solidFill>
              <a:latin typeface="Dosis"/>
              <a:ea typeface="Dosis"/>
              <a:cs typeface="Dosis"/>
              <a:sym typeface="Dosis"/>
            </a:endParaRPr>
          </a:p>
        </p:txBody>
      </p:sp>
      <p:cxnSp>
        <p:nvCxnSpPr>
          <p:cNvPr id="345" name="Google Shape;345;p53"/>
          <p:cNvCxnSpPr>
            <a:stCxn id="344" idx="2"/>
          </p:cNvCxnSpPr>
          <p:nvPr/>
        </p:nvCxnSpPr>
        <p:spPr>
          <a:xfrm>
            <a:off x="3853700" y="834438"/>
            <a:ext cx="62100" cy="322800"/>
          </a:xfrm>
          <a:prstGeom prst="straightConnector1">
            <a:avLst/>
          </a:prstGeom>
          <a:noFill/>
          <a:ln w="9525" cap="flat" cmpd="sng">
            <a:solidFill>
              <a:schemeClr val="dk2"/>
            </a:solidFill>
            <a:prstDash val="solid"/>
            <a:round/>
            <a:headEnd type="none" w="med" len="med"/>
            <a:tailEnd type="none" w="med" len="med"/>
          </a:ln>
        </p:spPr>
      </p:cxnSp>
      <p:cxnSp>
        <p:nvCxnSpPr>
          <p:cNvPr id="346" name="Google Shape;346;p53"/>
          <p:cNvCxnSpPr/>
          <p:nvPr/>
        </p:nvCxnSpPr>
        <p:spPr>
          <a:xfrm>
            <a:off x="2513163" y="2641100"/>
            <a:ext cx="674700" cy="0"/>
          </a:xfrm>
          <a:prstGeom prst="straightConnector1">
            <a:avLst/>
          </a:prstGeom>
          <a:noFill/>
          <a:ln w="28575" cap="flat" cmpd="sng">
            <a:solidFill>
              <a:schemeClr val="lt2"/>
            </a:solidFill>
            <a:prstDash val="solid"/>
            <a:round/>
            <a:headEnd type="none" w="med" len="med"/>
            <a:tailEnd type="triangle" w="med" len="med"/>
          </a:ln>
        </p:spPr>
      </p:cxnSp>
      <p:sp>
        <p:nvSpPr>
          <p:cNvPr id="347" name="Google Shape;347;p53"/>
          <p:cNvSpPr/>
          <p:nvPr/>
        </p:nvSpPr>
        <p:spPr>
          <a:xfrm>
            <a:off x="4959075" y="2350750"/>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Addebiti</a:t>
            </a:r>
            <a:endParaRPr sz="1000" b="1">
              <a:solidFill>
                <a:schemeClr val="dk1"/>
              </a:solidFill>
              <a:latin typeface="Dosis"/>
              <a:ea typeface="Dosis"/>
              <a:cs typeface="Dosis"/>
              <a:sym typeface="Dosis"/>
            </a:endParaRPr>
          </a:p>
        </p:txBody>
      </p:sp>
      <p:sp>
        <p:nvSpPr>
          <p:cNvPr id="348" name="Google Shape;348;p53"/>
          <p:cNvSpPr/>
          <p:nvPr/>
        </p:nvSpPr>
        <p:spPr>
          <a:xfrm>
            <a:off x="5438250" y="1677850"/>
            <a:ext cx="857100" cy="449400"/>
          </a:xfrm>
          <a:prstGeom prst="roundRect">
            <a:avLst>
              <a:gd name="adj" fmla="val 16667"/>
            </a:avLst>
          </a:prstGeom>
          <a:solidFill>
            <a:srgbClr val="B6D7A8"/>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Eventi</a:t>
            </a:r>
            <a:endParaRPr sz="1000" b="1">
              <a:solidFill>
                <a:schemeClr val="dk1"/>
              </a:solidFill>
              <a:latin typeface="Dosis"/>
              <a:ea typeface="Dosis"/>
              <a:cs typeface="Dosis"/>
              <a:sym typeface="Dosis"/>
            </a:endParaRPr>
          </a:p>
        </p:txBody>
      </p:sp>
      <p:cxnSp>
        <p:nvCxnSpPr>
          <p:cNvPr id="349" name="Google Shape;349;p53"/>
          <p:cNvCxnSpPr/>
          <p:nvPr/>
        </p:nvCxnSpPr>
        <p:spPr>
          <a:xfrm rot="10800000">
            <a:off x="4894088" y="1677850"/>
            <a:ext cx="548100" cy="278100"/>
          </a:xfrm>
          <a:prstGeom prst="straightConnector1">
            <a:avLst/>
          </a:prstGeom>
          <a:noFill/>
          <a:ln w="9525" cap="flat" cmpd="sng">
            <a:solidFill>
              <a:schemeClr val="dk2"/>
            </a:solidFill>
            <a:prstDash val="solid"/>
            <a:round/>
            <a:headEnd type="none" w="med" len="med"/>
            <a:tailEnd type="none" w="med" len="med"/>
          </a:ln>
        </p:spPr>
      </p:cxnSp>
      <p:cxnSp>
        <p:nvCxnSpPr>
          <p:cNvPr id="350" name="Google Shape;350;p53"/>
          <p:cNvCxnSpPr/>
          <p:nvPr/>
        </p:nvCxnSpPr>
        <p:spPr>
          <a:xfrm rot="10800000">
            <a:off x="4609325" y="1781150"/>
            <a:ext cx="603900" cy="586800"/>
          </a:xfrm>
          <a:prstGeom prst="straightConnector1">
            <a:avLst/>
          </a:prstGeom>
          <a:noFill/>
          <a:ln w="9525" cap="flat" cmpd="sng">
            <a:solidFill>
              <a:schemeClr val="dk2"/>
            </a:solidFill>
            <a:prstDash val="solid"/>
            <a:round/>
            <a:headEnd type="none" w="med" len="med"/>
            <a:tailEnd type="none" w="med" len="med"/>
          </a:ln>
        </p:spPr>
      </p:cxnSp>
      <p:sp>
        <p:nvSpPr>
          <p:cNvPr id="351" name="Google Shape;351;p53"/>
          <p:cNvSpPr/>
          <p:nvPr/>
        </p:nvSpPr>
        <p:spPr>
          <a:xfrm>
            <a:off x="3434838" y="4587850"/>
            <a:ext cx="857100" cy="449400"/>
          </a:xfrm>
          <a:prstGeom prst="roundRect">
            <a:avLst>
              <a:gd name="adj" fmla="val 16667"/>
            </a:avLst>
          </a:prstGeom>
          <a:solidFill>
            <a:srgbClr val="E0666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Attività</a:t>
            </a:r>
            <a:endParaRPr sz="1000" b="1">
              <a:solidFill>
                <a:schemeClr val="dk1"/>
              </a:solidFill>
              <a:latin typeface="Dosis"/>
              <a:ea typeface="Dosis"/>
              <a:cs typeface="Dosis"/>
              <a:sym typeface="Dosis"/>
            </a:endParaRPr>
          </a:p>
        </p:txBody>
      </p:sp>
      <p:sp>
        <p:nvSpPr>
          <p:cNvPr id="352" name="Google Shape;352;p53"/>
          <p:cNvSpPr/>
          <p:nvPr/>
        </p:nvSpPr>
        <p:spPr>
          <a:xfrm>
            <a:off x="2421963" y="3832700"/>
            <a:ext cx="857100" cy="449400"/>
          </a:xfrm>
          <a:prstGeom prst="roundRect">
            <a:avLst>
              <a:gd name="adj" fmla="val 16667"/>
            </a:avLst>
          </a:prstGeom>
          <a:solidFill>
            <a:srgbClr val="E0666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Fermate</a:t>
            </a:r>
            <a:endParaRPr sz="1000" b="1">
              <a:solidFill>
                <a:schemeClr val="dk1"/>
              </a:solidFill>
              <a:latin typeface="Dosis"/>
              <a:ea typeface="Dosis"/>
              <a:cs typeface="Dosis"/>
              <a:sym typeface="Dosis"/>
            </a:endParaRPr>
          </a:p>
        </p:txBody>
      </p:sp>
      <p:sp>
        <p:nvSpPr>
          <p:cNvPr id="353" name="Google Shape;353;p53"/>
          <p:cNvSpPr/>
          <p:nvPr/>
        </p:nvSpPr>
        <p:spPr>
          <a:xfrm>
            <a:off x="3732188" y="3081013"/>
            <a:ext cx="857100" cy="449400"/>
          </a:xfrm>
          <a:prstGeom prst="roundRect">
            <a:avLst>
              <a:gd name="adj" fmla="val 16667"/>
            </a:avLst>
          </a:prstGeom>
          <a:solidFill>
            <a:srgbClr val="E0666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Tratte</a:t>
            </a:r>
            <a:endParaRPr sz="1000" b="1">
              <a:solidFill>
                <a:schemeClr val="dk1"/>
              </a:solidFill>
              <a:latin typeface="Dosis"/>
              <a:ea typeface="Dosis"/>
              <a:cs typeface="Dosis"/>
              <a:sym typeface="Dosis"/>
            </a:endParaRPr>
          </a:p>
        </p:txBody>
      </p:sp>
      <p:sp>
        <p:nvSpPr>
          <p:cNvPr id="354" name="Google Shape;354;p53"/>
          <p:cNvSpPr/>
          <p:nvPr/>
        </p:nvSpPr>
        <p:spPr>
          <a:xfrm>
            <a:off x="5308100" y="4189363"/>
            <a:ext cx="857100" cy="449400"/>
          </a:xfrm>
          <a:prstGeom prst="roundRect">
            <a:avLst>
              <a:gd name="adj" fmla="val 16667"/>
            </a:avLst>
          </a:prstGeom>
          <a:solidFill>
            <a:srgbClr val="E06666"/>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a:t>
            </a:r>
            <a:endParaRPr sz="1000" b="1">
              <a:solidFill>
                <a:schemeClr val="dk1"/>
              </a:solidFill>
              <a:latin typeface="Dosis"/>
              <a:ea typeface="Dosis"/>
              <a:cs typeface="Dosis"/>
              <a:sym typeface="Dosis"/>
            </a:endParaRPr>
          </a:p>
        </p:txBody>
      </p:sp>
      <p:cxnSp>
        <p:nvCxnSpPr>
          <p:cNvPr id="355" name="Google Shape;355;p53"/>
          <p:cNvCxnSpPr>
            <a:stCxn id="354" idx="1"/>
            <a:endCxn id="337" idx="3"/>
          </p:cNvCxnSpPr>
          <p:nvPr/>
        </p:nvCxnSpPr>
        <p:spPr>
          <a:xfrm rot="10800000">
            <a:off x="4765400" y="4018963"/>
            <a:ext cx="542700" cy="395100"/>
          </a:xfrm>
          <a:prstGeom prst="straightConnector1">
            <a:avLst/>
          </a:prstGeom>
          <a:noFill/>
          <a:ln w="9525" cap="flat" cmpd="sng">
            <a:solidFill>
              <a:schemeClr val="dk2"/>
            </a:solidFill>
            <a:prstDash val="solid"/>
            <a:round/>
            <a:headEnd type="none" w="med" len="med"/>
            <a:tailEnd type="none" w="med" len="med"/>
          </a:ln>
        </p:spPr>
      </p:cxnSp>
      <p:cxnSp>
        <p:nvCxnSpPr>
          <p:cNvPr id="356" name="Google Shape;356;p53"/>
          <p:cNvCxnSpPr/>
          <p:nvPr/>
        </p:nvCxnSpPr>
        <p:spPr>
          <a:xfrm rot="10800000">
            <a:off x="4291938" y="4302550"/>
            <a:ext cx="228300" cy="236400"/>
          </a:xfrm>
          <a:prstGeom prst="straightConnector1">
            <a:avLst/>
          </a:prstGeom>
          <a:noFill/>
          <a:ln w="9525" cap="flat" cmpd="sng">
            <a:solidFill>
              <a:schemeClr val="dk2"/>
            </a:solidFill>
            <a:prstDash val="solid"/>
            <a:round/>
            <a:headEnd type="none" w="med" len="med"/>
            <a:tailEnd type="none" w="med" len="med"/>
          </a:ln>
        </p:spPr>
      </p:cxnSp>
      <p:cxnSp>
        <p:nvCxnSpPr>
          <p:cNvPr id="357" name="Google Shape;357;p53"/>
          <p:cNvCxnSpPr>
            <a:stCxn id="351" idx="0"/>
            <a:endCxn id="337" idx="2"/>
          </p:cNvCxnSpPr>
          <p:nvPr/>
        </p:nvCxnSpPr>
        <p:spPr>
          <a:xfrm rot="10800000" flipH="1">
            <a:off x="3863388" y="4289050"/>
            <a:ext cx="351900" cy="298800"/>
          </a:xfrm>
          <a:prstGeom prst="straightConnector1">
            <a:avLst/>
          </a:prstGeom>
          <a:noFill/>
          <a:ln w="9525" cap="flat" cmpd="sng">
            <a:solidFill>
              <a:schemeClr val="dk2"/>
            </a:solidFill>
            <a:prstDash val="solid"/>
            <a:round/>
            <a:headEnd type="none" w="med" len="med"/>
            <a:tailEnd type="none" w="med" len="med"/>
          </a:ln>
        </p:spPr>
      </p:cxnSp>
      <p:cxnSp>
        <p:nvCxnSpPr>
          <p:cNvPr id="358" name="Google Shape;358;p53"/>
          <p:cNvCxnSpPr>
            <a:stCxn id="352" idx="3"/>
            <a:endCxn id="337" idx="1"/>
          </p:cNvCxnSpPr>
          <p:nvPr/>
        </p:nvCxnSpPr>
        <p:spPr>
          <a:xfrm rot="10800000" flipH="1">
            <a:off x="3279063" y="4019000"/>
            <a:ext cx="386100" cy="38400"/>
          </a:xfrm>
          <a:prstGeom prst="straightConnector1">
            <a:avLst/>
          </a:prstGeom>
          <a:noFill/>
          <a:ln w="9525" cap="flat" cmpd="sng">
            <a:solidFill>
              <a:schemeClr val="dk2"/>
            </a:solidFill>
            <a:prstDash val="solid"/>
            <a:round/>
            <a:headEnd type="none" w="med" len="med"/>
            <a:tailEnd type="none" w="med" len="med"/>
          </a:ln>
        </p:spPr>
      </p:cxnSp>
      <p:cxnSp>
        <p:nvCxnSpPr>
          <p:cNvPr id="359" name="Google Shape;359;p53"/>
          <p:cNvCxnSpPr/>
          <p:nvPr/>
        </p:nvCxnSpPr>
        <p:spPr>
          <a:xfrm>
            <a:off x="6132363" y="2641100"/>
            <a:ext cx="674700" cy="0"/>
          </a:xfrm>
          <a:prstGeom prst="straightConnector1">
            <a:avLst/>
          </a:prstGeom>
          <a:noFill/>
          <a:ln w="28575" cap="flat" cmpd="sng">
            <a:solidFill>
              <a:schemeClr val="lt2"/>
            </a:solidFill>
            <a:prstDash val="solid"/>
            <a:round/>
            <a:headEnd type="none" w="med" len="med"/>
            <a:tailEnd type="triangle" w="med" len="med"/>
          </a:ln>
        </p:spPr>
      </p:cxnSp>
      <p:sp>
        <p:nvSpPr>
          <p:cNvPr id="360" name="Google Shape;360;p53"/>
          <p:cNvSpPr/>
          <p:nvPr/>
        </p:nvSpPr>
        <p:spPr>
          <a:xfrm>
            <a:off x="7072788" y="1958100"/>
            <a:ext cx="1842300" cy="12717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3"/>
          <p:cNvSpPr txBox="1"/>
          <p:nvPr/>
        </p:nvSpPr>
        <p:spPr>
          <a:xfrm>
            <a:off x="7256563" y="2110325"/>
            <a:ext cx="1535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300" b="1">
                <a:solidFill>
                  <a:schemeClr val="lt1"/>
                </a:solidFill>
                <a:latin typeface="Dosis"/>
                <a:ea typeface="Dosis"/>
                <a:cs typeface="Dosis"/>
                <a:sym typeface="Dosis"/>
              </a:rPr>
              <a:t>Track &amp; Trace</a:t>
            </a:r>
            <a:endParaRPr>
              <a:solidFill>
                <a:schemeClr val="lt1"/>
              </a:solidFill>
              <a:latin typeface="Caveat"/>
              <a:ea typeface="Caveat"/>
              <a:cs typeface="Caveat"/>
              <a:sym typeface="Caveat"/>
            </a:endParaRPr>
          </a:p>
        </p:txBody>
      </p:sp>
      <p:pic>
        <p:nvPicPr>
          <p:cNvPr id="362" name="Google Shape;362;p53"/>
          <p:cNvPicPr preferRelativeResize="0"/>
          <p:nvPr/>
        </p:nvPicPr>
        <p:blipFill rotWithShape="1">
          <a:blip r:embed="rId6">
            <a:alphaModFix/>
          </a:blip>
          <a:srcRect/>
          <a:stretch/>
        </p:blipFill>
        <p:spPr>
          <a:xfrm>
            <a:off x="7754443" y="2534043"/>
            <a:ext cx="540000" cy="540000"/>
          </a:xfrm>
          <a:prstGeom prst="rect">
            <a:avLst/>
          </a:prstGeom>
          <a:noFill/>
          <a:ln>
            <a:noFill/>
          </a:ln>
        </p:spPr>
      </p:pic>
      <p:pic>
        <p:nvPicPr>
          <p:cNvPr id="363" name="Google Shape;363;p53"/>
          <p:cNvPicPr preferRelativeResize="0"/>
          <p:nvPr/>
        </p:nvPicPr>
        <p:blipFill>
          <a:blip r:embed="rId7">
            <a:alphaModFix/>
          </a:blip>
          <a:stretch>
            <a:fillRect/>
          </a:stretch>
        </p:blipFill>
        <p:spPr>
          <a:xfrm>
            <a:off x="6348174" y="2688470"/>
            <a:ext cx="243110" cy="231165"/>
          </a:xfrm>
          <a:prstGeom prst="rect">
            <a:avLst/>
          </a:prstGeom>
          <a:noFill/>
          <a:ln>
            <a:noFill/>
          </a:ln>
        </p:spPr>
      </p:pic>
      <p:sp>
        <p:nvSpPr>
          <p:cNvPr id="364" name="Google Shape;364;p53"/>
          <p:cNvSpPr/>
          <p:nvPr/>
        </p:nvSpPr>
        <p:spPr>
          <a:xfrm>
            <a:off x="6691838" y="1257850"/>
            <a:ext cx="857100" cy="449400"/>
          </a:xfrm>
          <a:prstGeom prst="roundRect">
            <a:avLst>
              <a:gd name="adj" fmla="val 16667"/>
            </a:avLst>
          </a:prstGeom>
          <a:solidFill>
            <a:srgbClr val="F9CB9C"/>
          </a:solidFill>
          <a:ln w="9525" cap="flat" cmpd="sng">
            <a:solidFill>
              <a:srgbClr val="E69138"/>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Stato Ordine</a:t>
            </a:r>
            <a:endParaRPr sz="1000" b="1">
              <a:solidFill>
                <a:schemeClr val="dk1"/>
              </a:solidFill>
              <a:latin typeface="Dosis"/>
              <a:ea typeface="Dosis"/>
              <a:cs typeface="Dosis"/>
              <a:sym typeface="Dosis"/>
            </a:endParaRPr>
          </a:p>
        </p:txBody>
      </p:sp>
      <p:sp>
        <p:nvSpPr>
          <p:cNvPr id="365" name="Google Shape;365;p53"/>
          <p:cNvSpPr/>
          <p:nvPr/>
        </p:nvSpPr>
        <p:spPr>
          <a:xfrm>
            <a:off x="7996676" y="1125775"/>
            <a:ext cx="918300" cy="449400"/>
          </a:xfrm>
          <a:prstGeom prst="roundRect">
            <a:avLst>
              <a:gd name="adj" fmla="val 16667"/>
            </a:avLst>
          </a:prstGeom>
          <a:solidFill>
            <a:srgbClr val="F9CB9C"/>
          </a:solidFill>
          <a:ln w="9525" cap="flat" cmpd="sng">
            <a:solidFill>
              <a:srgbClr val="E69138"/>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Posizione dell’Unità di Movimentazione</a:t>
            </a:r>
            <a:endParaRPr sz="1000" b="1">
              <a:solidFill>
                <a:schemeClr val="dk1"/>
              </a:solidFill>
              <a:latin typeface="Dosis"/>
              <a:ea typeface="Dosis"/>
              <a:cs typeface="Dosis"/>
              <a:sym typeface="Dosis"/>
            </a:endParaRPr>
          </a:p>
        </p:txBody>
      </p:sp>
      <p:sp>
        <p:nvSpPr>
          <p:cNvPr id="366" name="Google Shape;366;p53"/>
          <p:cNvSpPr/>
          <p:nvPr/>
        </p:nvSpPr>
        <p:spPr>
          <a:xfrm>
            <a:off x="7689213" y="3589800"/>
            <a:ext cx="857100" cy="449400"/>
          </a:xfrm>
          <a:prstGeom prst="roundRect">
            <a:avLst>
              <a:gd name="adj" fmla="val 16667"/>
            </a:avLst>
          </a:prstGeom>
          <a:solidFill>
            <a:srgbClr val="F9CB9C"/>
          </a:solidFill>
          <a:ln w="9525" cap="flat" cmpd="sng">
            <a:solidFill>
              <a:srgbClr val="E69138"/>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Eventi di Tracking</a:t>
            </a:r>
            <a:endParaRPr sz="1000" b="1">
              <a:solidFill>
                <a:schemeClr val="dk1"/>
              </a:solidFill>
              <a:latin typeface="Dosis"/>
              <a:ea typeface="Dosis"/>
              <a:cs typeface="Dosis"/>
              <a:sym typeface="Dosis"/>
            </a:endParaRPr>
          </a:p>
        </p:txBody>
      </p:sp>
      <p:cxnSp>
        <p:nvCxnSpPr>
          <p:cNvPr id="367" name="Google Shape;367;p53"/>
          <p:cNvCxnSpPr>
            <a:endCxn id="364" idx="2"/>
          </p:cNvCxnSpPr>
          <p:nvPr/>
        </p:nvCxnSpPr>
        <p:spPr>
          <a:xfrm rot="10800000">
            <a:off x="7120388" y="1707250"/>
            <a:ext cx="395100" cy="257100"/>
          </a:xfrm>
          <a:prstGeom prst="straightConnector1">
            <a:avLst/>
          </a:prstGeom>
          <a:noFill/>
          <a:ln w="9525" cap="flat" cmpd="sng">
            <a:solidFill>
              <a:schemeClr val="dk2"/>
            </a:solidFill>
            <a:prstDash val="solid"/>
            <a:round/>
            <a:headEnd type="none" w="med" len="med"/>
            <a:tailEnd type="none" w="med" len="med"/>
          </a:ln>
        </p:spPr>
      </p:cxnSp>
      <p:cxnSp>
        <p:nvCxnSpPr>
          <p:cNvPr id="368" name="Google Shape;368;p53"/>
          <p:cNvCxnSpPr/>
          <p:nvPr/>
        </p:nvCxnSpPr>
        <p:spPr>
          <a:xfrm rot="10800000" flipH="1">
            <a:off x="8444800" y="1614075"/>
            <a:ext cx="285300" cy="350400"/>
          </a:xfrm>
          <a:prstGeom prst="straightConnector1">
            <a:avLst/>
          </a:prstGeom>
          <a:noFill/>
          <a:ln w="9525" cap="flat" cmpd="sng">
            <a:solidFill>
              <a:schemeClr val="dk2"/>
            </a:solidFill>
            <a:prstDash val="solid"/>
            <a:round/>
            <a:headEnd type="none" w="med" len="med"/>
            <a:tailEnd type="none" w="med" len="med"/>
          </a:ln>
        </p:spPr>
      </p:cxnSp>
      <p:cxnSp>
        <p:nvCxnSpPr>
          <p:cNvPr id="369" name="Google Shape;369;p53"/>
          <p:cNvCxnSpPr>
            <a:stCxn id="366" idx="0"/>
          </p:cNvCxnSpPr>
          <p:nvPr/>
        </p:nvCxnSpPr>
        <p:spPr>
          <a:xfrm rot="10800000">
            <a:off x="7784463" y="3244200"/>
            <a:ext cx="333300" cy="345600"/>
          </a:xfrm>
          <a:prstGeom prst="straightConnector1">
            <a:avLst/>
          </a:prstGeom>
          <a:noFill/>
          <a:ln w="9525" cap="flat" cmpd="sng">
            <a:solidFill>
              <a:schemeClr val="dk2"/>
            </a:solidFill>
            <a:prstDash val="solid"/>
            <a:round/>
            <a:headEnd type="none" w="med" len="med"/>
            <a:tailEnd type="none" w="med" len="med"/>
          </a:ln>
        </p:spPr>
      </p:cxnSp>
      <p:cxnSp>
        <p:nvCxnSpPr>
          <p:cNvPr id="370" name="Google Shape;370;p53"/>
          <p:cNvCxnSpPr>
            <a:stCxn id="337" idx="0"/>
            <a:endCxn id="353" idx="2"/>
          </p:cNvCxnSpPr>
          <p:nvPr/>
        </p:nvCxnSpPr>
        <p:spPr>
          <a:xfrm rot="10800000">
            <a:off x="4160688" y="3530550"/>
            <a:ext cx="54600" cy="218400"/>
          </a:xfrm>
          <a:prstGeom prst="straightConnector1">
            <a:avLst/>
          </a:prstGeom>
          <a:noFill/>
          <a:ln w="9525" cap="flat" cmpd="sng">
            <a:solidFill>
              <a:schemeClr val="dk2"/>
            </a:solidFill>
            <a:prstDash val="solid"/>
            <a:round/>
            <a:headEnd type="none" w="med" len="med"/>
            <a:tailEnd type="none" w="med" len="med"/>
          </a:ln>
        </p:spPr>
      </p:cxnSp>
      <p:cxnSp>
        <p:nvCxnSpPr>
          <p:cNvPr id="371" name="Google Shape;371;p53"/>
          <p:cNvCxnSpPr>
            <a:stCxn id="338" idx="2"/>
            <a:endCxn id="353" idx="0"/>
          </p:cNvCxnSpPr>
          <p:nvPr/>
        </p:nvCxnSpPr>
        <p:spPr>
          <a:xfrm flipH="1">
            <a:off x="4160700" y="2543175"/>
            <a:ext cx="195300" cy="537900"/>
          </a:xfrm>
          <a:prstGeom prst="straightConnector1">
            <a:avLst/>
          </a:prstGeom>
          <a:noFill/>
          <a:ln w="19050" cap="flat" cmpd="sng">
            <a:solidFill>
              <a:schemeClr val="lt2"/>
            </a:solidFill>
            <a:prstDash val="dash"/>
            <a:round/>
            <a:headEnd type="none" w="med" len="med"/>
            <a:tailEnd type="none" w="med" len="med"/>
          </a:ln>
        </p:spPr>
      </p:cxnSp>
    </p:spTree>
    <p:extLst>
      <p:ext uri="{BB962C8B-B14F-4D97-AF65-F5344CB8AC3E}">
        <p14:creationId xmlns:p14="http://schemas.microsoft.com/office/powerpoint/2010/main" val="4018081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270"/>
        <p:cNvGrpSpPr/>
        <p:nvPr/>
      </p:nvGrpSpPr>
      <p:grpSpPr>
        <a:xfrm>
          <a:off x="0" y="0"/>
          <a:ext cx="0" cy="0"/>
          <a:chOff x="0" y="0"/>
          <a:chExt cx="0" cy="0"/>
        </a:xfrm>
      </p:grpSpPr>
      <p:sp>
        <p:nvSpPr>
          <p:cNvPr id="1271" name="Google Shape;1271;p39"/>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39"/>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39"/>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Componenti Applicativi</a:t>
            </a:r>
            <a:endParaRPr/>
          </a:p>
        </p:txBody>
      </p:sp>
      <p:sp>
        <p:nvSpPr>
          <p:cNvPr id="1274" name="Google Shape;1274;p39"/>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Focus Event Engine</a:t>
            </a:r>
            <a:endParaRPr sz="1800">
              <a:solidFill>
                <a:srgbClr val="A1245A"/>
              </a:solidFill>
              <a:latin typeface="Dosis"/>
              <a:ea typeface="Dosis"/>
              <a:cs typeface="Dosis"/>
              <a:sym typeface="Dosis"/>
            </a:endParaRPr>
          </a:p>
        </p:txBody>
      </p:sp>
      <p:pic>
        <p:nvPicPr>
          <p:cNvPr id="1275" name="Google Shape;1275;p39"/>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276" name="Google Shape;1276;p39"/>
          <p:cNvSpPr/>
          <p:nvPr/>
        </p:nvSpPr>
        <p:spPr>
          <a:xfrm>
            <a:off x="293925" y="1249175"/>
            <a:ext cx="5644500" cy="3085800"/>
          </a:xfrm>
          <a:prstGeom prst="roundRect">
            <a:avLst>
              <a:gd name="adj" fmla="val 370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39"/>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grpSp>
        <p:nvGrpSpPr>
          <p:cNvPr id="1278" name="Google Shape;1278;p39"/>
          <p:cNvGrpSpPr/>
          <p:nvPr/>
        </p:nvGrpSpPr>
        <p:grpSpPr>
          <a:xfrm>
            <a:off x="2011175" y="1644738"/>
            <a:ext cx="1750800" cy="323100"/>
            <a:chOff x="2459200" y="2005813"/>
            <a:chExt cx="1750800" cy="323100"/>
          </a:xfrm>
        </p:grpSpPr>
        <p:sp>
          <p:nvSpPr>
            <p:cNvPr id="1279" name="Google Shape;1279;p39"/>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getEventEngineRecords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280" name="Google Shape;1280;p39"/>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281" name="Google Shape;1281;p39"/>
          <p:cNvGrpSpPr/>
          <p:nvPr/>
        </p:nvGrpSpPr>
        <p:grpSpPr>
          <a:xfrm>
            <a:off x="2011163" y="2256075"/>
            <a:ext cx="1750800" cy="323100"/>
            <a:chOff x="2459200" y="2146825"/>
            <a:chExt cx="1750800" cy="323100"/>
          </a:xfrm>
        </p:grpSpPr>
        <p:sp>
          <p:nvSpPr>
            <p:cNvPr id="1282" name="Google Shape;1282;p39"/>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Event Engine</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283" name="Google Shape;1283;p39"/>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284" name="Google Shape;1284;p39"/>
          <p:cNvCxnSpPr>
            <a:stCxn id="1279" idx="2"/>
            <a:endCxn id="1282" idx="0"/>
          </p:cNvCxnSpPr>
          <p:nvPr/>
        </p:nvCxnSpPr>
        <p:spPr>
          <a:xfrm>
            <a:off x="28865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285" name="Google Shape;1285;p39"/>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86" name="Google Shape;1286;p39"/>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87" name="Google Shape;1287;p39"/>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288" name="Google Shape;1288;p39"/>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39"/>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sp>
        <p:nvSpPr>
          <p:cNvPr id="1290" name="Google Shape;1290;p39"/>
          <p:cNvSpPr/>
          <p:nvPr/>
        </p:nvSpPr>
        <p:spPr>
          <a:xfrm rot="-5400000">
            <a:off x="20096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291" name="Google Shape;1291;p39"/>
          <p:cNvSpPr/>
          <p:nvPr/>
        </p:nvSpPr>
        <p:spPr>
          <a:xfrm>
            <a:off x="25062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92" name="Google Shape;1292;p39"/>
          <p:cNvSpPr/>
          <p:nvPr/>
        </p:nvSpPr>
        <p:spPr>
          <a:xfrm>
            <a:off x="25062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93" name="Google Shape;1293;p39"/>
          <p:cNvSpPr/>
          <p:nvPr/>
        </p:nvSpPr>
        <p:spPr>
          <a:xfrm>
            <a:off x="25062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294" name="Google Shape;1294;p39"/>
          <p:cNvSpPr/>
          <p:nvPr/>
        </p:nvSpPr>
        <p:spPr>
          <a:xfrm>
            <a:off x="21605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39"/>
          <p:cNvSpPr txBox="1"/>
          <p:nvPr/>
        </p:nvSpPr>
        <p:spPr>
          <a:xfrm>
            <a:off x="24967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2</a:t>
            </a:r>
            <a:endParaRPr sz="1200">
              <a:solidFill>
                <a:schemeClr val="accent1"/>
              </a:solidFill>
              <a:highlight>
                <a:schemeClr val="accent3"/>
              </a:highlight>
              <a:latin typeface="Caveat"/>
              <a:ea typeface="Caveat"/>
              <a:cs typeface="Caveat"/>
              <a:sym typeface="Caveat"/>
            </a:endParaRPr>
          </a:p>
        </p:txBody>
      </p:sp>
      <p:sp>
        <p:nvSpPr>
          <p:cNvPr id="1296" name="Google Shape;1296;p39"/>
          <p:cNvSpPr/>
          <p:nvPr/>
        </p:nvSpPr>
        <p:spPr>
          <a:xfrm rot="-5400000">
            <a:off x="409087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297" name="Google Shape;1297;p39"/>
          <p:cNvSpPr/>
          <p:nvPr/>
        </p:nvSpPr>
        <p:spPr>
          <a:xfrm>
            <a:off x="458752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298" name="Google Shape;1298;p39"/>
          <p:cNvSpPr/>
          <p:nvPr/>
        </p:nvSpPr>
        <p:spPr>
          <a:xfrm>
            <a:off x="458752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299" name="Google Shape;1299;p39"/>
          <p:cNvSpPr/>
          <p:nvPr/>
        </p:nvSpPr>
        <p:spPr>
          <a:xfrm>
            <a:off x="458752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300" name="Google Shape;1300;p39"/>
          <p:cNvSpPr/>
          <p:nvPr/>
        </p:nvSpPr>
        <p:spPr>
          <a:xfrm>
            <a:off x="424182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39"/>
          <p:cNvSpPr txBox="1"/>
          <p:nvPr/>
        </p:nvSpPr>
        <p:spPr>
          <a:xfrm>
            <a:off x="457797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N</a:t>
            </a:r>
            <a:endParaRPr sz="1200">
              <a:solidFill>
                <a:schemeClr val="accent1"/>
              </a:solidFill>
              <a:highlight>
                <a:schemeClr val="accent3"/>
              </a:highlight>
              <a:latin typeface="Caveat"/>
              <a:ea typeface="Caveat"/>
              <a:cs typeface="Caveat"/>
              <a:sym typeface="Caveat"/>
            </a:endParaRPr>
          </a:p>
        </p:txBody>
      </p:sp>
      <p:sp>
        <p:nvSpPr>
          <p:cNvPr id="1302" name="Google Shape;1302;p39"/>
          <p:cNvSpPr/>
          <p:nvPr/>
        </p:nvSpPr>
        <p:spPr>
          <a:xfrm>
            <a:off x="38588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303" name="Google Shape;1303;p39"/>
          <p:cNvCxnSpPr>
            <a:stCxn id="1282" idx="2"/>
            <a:endCxn id="1289" idx="0"/>
          </p:cNvCxnSpPr>
          <p:nvPr/>
        </p:nvCxnSpPr>
        <p:spPr>
          <a:xfrm flipH="1">
            <a:off x="1213463" y="2579175"/>
            <a:ext cx="1673100" cy="293700"/>
          </a:xfrm>
          <a:prstGeom prst="straightConnector1">
            <a:avLst/>
          </a:prstGeom>
          <a:noFill/>
          <a:ln w="9525" cap="flat" cmpd="sng">
            <a:solidFill>
              <a:schemeClr val="dk2"/>
            </a:solidFill>
            <a:prstDash val="solid"/>
            <a:round/>
            <a:headEnd type="none" w="med" len="med"/>
            <a:tailEnd type="triangle" w="med" len="med"/>
          </a:ln>
        </p:spPr>
      </p:cxnSp>
      <p:cxnSp>
        <p:nvCxnSpPr>
          <p:cNvPr id="1304" name="Google Shape;1304;p39"/>
          <p:cNvCxnSpPr>
            <a:stCxn id="1282" idx="2"/>
            <a:endCxn id="1295" idx="0"/>
          </p:cNvCxnSpPr>
          <p:nvPr/>
        </p:nvCxnSpPr>
        <p:spPr>
          <a:xfrm>
            <a:off x="2886563" y="2579175"/>
            <a:ext cx="72000" cy="293700"/>
          </a:xfrm>
          <a:prstGeom prst="straightConnector1">
            <a:avLst/>
          </a:prstGeom>
          <a:noFill/>
          <a:ln w="9525" cap="flat" cmpd="sng">
            <a:solidFill>
              <a:schemeClr val="dk2"/>
            </a:solidFill>
            <a:prstDash val="solid"/>
            <a:round/>
            <a:headEnd type="none" w="med" len="med"/>
            <a:tailEnd type="triangle" w="med" len="med"/>
          </a:ln>
        </p:spPr>
      </p:cxnSp>
      <p:cxnSp>
        <p:nvCxnSpPr>
          <p:cNvPr id="1305" name="Google Shape;1305;p39"/>
          <p:cNvCxnSpPr>
            <a:stCxn id="1282" idx="2"/>
            <a:endCxn id="1301" idx="0"/>
          </p:cNvCxnSpPr>
          <p:nvPr/>
        </p:nvCxnSpPr>
        <p:spPr>
          <a:xfrm>
            <a:off x="2886563" y="2579175"/>
            <a:ext cx="2153100" cy="293700"/>
          </a:xfrm>
          <a:prstGeom prst="straightConnector1">
            <a:avLst/>
          </a:prstGeom>
          <a:noFill/>
          <a:ln w="9525" cap="flat" cmpd="sng">
            <a:solidFill>
              <a:schemeClr val="dk2"/>
            </a:solidFill>
            <a:prstDash val="solid"/>
            <a:round/>
            <a:headEnd type="none" w="med" len="med"/>
            <a:tailEnd type="triangle" w="med" len="med"/>
          </a:ln>
        </p:spPr>
      </p:cxnSp>
      <p:cxnSp>
        <p:nvCxnSpPr>
          <p:cNvPr id="1306" name="Google Shape;1306;p39"/>
          <p:cNvCxnSpPr>
            <a:stCxn id="1282" idx="2"/>
            <a:endCxn id="1302" idx="0"/>
          </p:cNvCxnSpPr>
          <p:nvPr/>
        </p:nvCxnSpPr>
        <p:spPr>
          <a:xfrm>
            <a:off x="2886563" y="2579175"/>
            <a:ext cx="1112400" cy="349500"/>
          </a:xfrm>
          <a:prstGeom prst="straightConnector1">
            <a:avLst/>
          </a:prstGeom>
          <a:noFill/>
          <a:ln w="9525" cap="flat" cmpd="sng">
            <a:solidFill>
              <a:schemeClr val="dk2"/>
            </a:solidFill>
            <a:prstDash val="solid"/>
            <a:round/>
            <a:headEnd type="none" w="med" len="med"/>
            <a:tailEnd type="triangle" w="med" len="med"/>
          </a:ln>
        </p:spPr>
      </p:cxnSp>
      <p:sp>
        <p:nvSpPr>
          <p:cNvPr id="1307" name="Google Shape;1307;p39"/>
          <p:cNvSpPr txBox="1"/>
          <p:nvPr/>
        </p:nvSpPr>
        <p:spPr>
          <a:xfrm>
            <a:off x="24608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308" name="Google Shape;1308;p39"/>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309" name="Google Shape;1309;p39"/>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10" name="Google Shape;1310;p39"/>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311" name="Google Shape;1311;p39"/>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312" name="Google Shape;1312;p39"/>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313" name="Google Shape;1313;p39"/>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314" name="Google Shape;1314;p39"/>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315" name="Google Shape;1315;p39"/>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316" name="Google Shape;1316;p39"/>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317" name="Google Shape;1317;p39"/>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318" name="Google Shape;1318;p39"/>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319" name="Google Shape;1319;p39"/>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320" name="Google Shape;1320;p39"/>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321" name="Google Shape;1321;p39"/>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322" name="Google Shape;1322;p39"/>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323" name="Google Shape;1323;p39"/>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324" name="Google Shape;1324;p39"/>
          <p:cNvCxnSpPr>
            <a:stCxn id="1314"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325" name="Google Shape;1325;p39"/>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326" name="Google Shape;1326;p39"/>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327" name="Google Shape;1327;p39"/>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cxnSp>
        <p:nvCxnSpPr>
          <p:cNvPr id="1329" name="Google Shape;1329;p39"/>
          <p:cNvCxnSpPr>
            <a:endCxn id="1279" idx="3"/>
          </p:cNvCxnSpPr>
          <p:nvPr/>
        </p:nvCxnSpPr>
        <p:spPr>
          <a:xfrm rot="10800000">
            <a:off x="3761975" y="1806288"/>
            <a:ext cx="1943100" cy="529500"/>
          </a:xfrm>
          <a:prstGeom prst="straightConnector1">
            <a:avLst/>
          </a:prstGeom>
          <a:noFill/>
          <a:ln w="28575" cap="flat" cmpd="sng">
            <a:solidFill>
              <a:schemeClr val="accent1"/>
            </a:solidFill>
            <a:prstDash val="solid"/>
            <a:round/>
            <a:headEnd type="none" w="med" len="med"/>
            <a:tailEnd type="triangle" w="med" len="med"/>
          </a:ln>
        </p:spPr>
      </p:cxnSp>
      <p:cxnSp>
        <p:nvCxnSpPr>
          <p:cNvPr id="1330" name="Google Shape;1330;p39"/>
          <p:cNvCxnSpPr/>
          <p:nvPr/>
        </p:nvCxnSpPr>
        <p:spPr>
          <a:xfrm>
            <a:off x="5763900" y="3720548"/>
            <a:ext cx="401400" cy="401400"/>
          </a:xfrm>
          <a:prstGeom prst="straightConnector1">
            <a:avLst/>
          </a:prstGeom>
          <a:noFill/>
          <a:ln w="28575" cap="flat" cmpd="sng">
            <a:solidFill>
              <a:schemeClr val="accent1"/>
            </a:solidFill>
            <a:prstDash val="solid"/>
            <a:round/>
            <a:headEnd type="none" w="med" len="med"/>
            <a:tailEnd type="triangle" w="med" len="med"/>
          </a:ln>
        </p:spPr>
      </p:cxnSp>
      <p:cxnSp>
        <p:nvCxnSpPr>
          <p:cNvPr id="1331" name="Google Shape;1331;p39"/>
          <p:cNvCxnSpPr>
            <a:endCxn id="1332" idx="1"/>
          </p:cNvCxnSpPr>
          <p:nvPr/>
        </p:nvCxnSpPr>
        <p:spPr>
          <a:xfrm>
            <a:off x="5705075" y="2336013"/>
            <a:ext cx="544200" cy="1109700"/>
          </a:xfrm>
          <a:prstGeom prst="straightConnector1">
            <a:avLst/>
          </a:prstGeom>
          <a:noFill/>
          <a:ln w="28575" cap="flat" cmpd="sng">
            <a:solidFill>
              <a:schemeClr val="lt2"/>
            </a:solidFill>
            <a:prstDash val="solid"/>
            <a:round/>
            <a:headEnd type="none" w="med" len="med"/>
            <a:tailEnd type="none" w="med" len="med"/>
          </a:ln>
        </p:spPr>
      </p:cxnSp>
      <p:cxnSp>
        <p:nvCxnSpPr>
          <p:cNvPr id="1333" name="Google Shape;1333;p39"/>
          <p:cNvCxnSpPr/>
          <p:nvPr/>
        </p:nvCxnSpPr>
        <p:spPr>
          <a:xfrm rot="10800000">
            <a:off x="5772025" y="3307100"/>
            <a:ext cx="389700" cy="354000"/>
          </a:xfrm>
          <a:prstGeom prst="straightConnector1">
            <a:avLst/>
          </a:prstGeom>
          <a:noFill/>
          <a:ln w="28575" cap="flat" cmpd="sng">
            <a:solidFill>
              <a:schemeClr val="accent1"/>
            </a:solidFill>
            <a:prstDash val="solid"/>
            <a:round/>
            <a:headEnd type="none" w="med" len="med"/>
            <a:tailEnd type="triangle" w="med" len="med"/>
          </a:ln>
        </p:spPr>
      </p:cxnSp>
      <p:grpSp>
        <p:nvGrpSpPr>
          <p:cNvPr id="1334" name="Google Shape;1334;p39"/>
          <p:cNvGrpSpPr/>
          <p:nvPr/>
        </p:nvGrpSpPr>
        <p:grpSpPr>
          <a:xfrm>
            <a:off x="761175" y="3882925"/>
            <a:ext cx="1061725" cy="354000"/>
            <a:chOff x="761175" y="3882925"/>
            <a:chExt cx="1061725" cy="354000"/>
          </a:xfrm>
        </p:grpSpPr>
        <p:pic>
          <p:nvPicPr>
            <p:cNvPr id="1335" name="Google Shape;1335;p39"/>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336" name="Google Shape;1336;p39"/>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grpSp>
        <p:nvGrpSpPr>
          <p:cNvPr id="1337" name="Google Shape;1337;p39"/>
          <p:cNvGrpSpPr/>
          <p:nvPr/>
        </p:nvGrpSpPr>
        <p:grpSpPr>
          <a:xfrm>
            <a:off x="2501500" y="3881888"/>
            <a:ext cx="1061725" cy="354000"/>
            <a:chOff x="761175" y="3882925"/>
            <a:chExt cx="1061725" cy="354000"/>
          </a:xfrm>
        </p:grpSpPr>
        <p:pic>
          <p:nvPicPr>
            <p:cNvPr id="1338" name="Google Shape;1338;p39"/>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339" name="Google Shape;1339;p39"/>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2</a:t>
              </a:r>
              <a:endParaRPr sz="1100">
                <a:latin typeface="Dosis"/>
                <a:ea typeface="Dosis"/>
                <a:cs typeface="Dosis"/>
                <a:sym typeface="Dosis"/>
              </a:endParaRPr>
            </a:p>
          </p:txBody>
        </p:sp>
      </p:grpSp>
      <p:grpSp>
        <p:nvGrpSpPr>
          <p:cNvPr id="1340" name="Google Shape;1340;p39"/>
          <p:cNvGrpSpPr/>
          <p:nvPr/>
        </p:nvGrpSpPr>
        <p:grpSpPr>
          <a:xfrm>
            <a:off x="4578975" y="3882925"/>
            <a:ext cx="1061725" cy="354000"/>
            <a:chOff x="761175" y="3882925"/>
            <a:chExt cx="1061725" cy="354000"/>
          </a:xfrm>
        </p:grpSpPr>
        <p:pic>
          <p:nvPicPr>
            <p:cNvPr id="1341" name="Google Shape;1341;p39"/>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342" name="Google Shape;1342;p39"/>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N</a:t>
              </a:r>
              <a:endParaRPr sz="1100">
                <a:latin typeface="Dosis"/>
                <a:ea typeface="Dosis"/>
                <a:cs typeface="Dosis"/>
                <a:sym typeface="Dosis"/>
              </a:endParaRPr>
            </a:p>
          </p:txBody>
        </p:sp>
      </p:grpSp>
      <p:pic>
        <p:nvPicPr>
          <p:cNvPr id="1343" name="Google Shape;1343;p39"/>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344" name="Google Shape;1344;p39"/>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345" name="Google Shape;1345;p39"/>
          <p:cNvSpPr/>
          <p:nvPr/>
        </p:nvSpPr>
        <p:spPr>
          <a:xfrm>
            <a:off x="3998975" y="4612700"/>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Notifica</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DomainKey]</a:t>
            </a:r>
            <a:endParaRPr sz="1000">
              <a:solidFill>
                <a:schemeClr val="lt1"/>
              </a:solidFill>
              <a:latin typeface="Dosis"/>
              <a:ea typeface="Dosis"/>
              <a:cs typeface="Dosis"/>
              <a:sym typeface="Dosis"/>
            </a:endParaRPr>
          </a:p>
        </p:txBody>
      </p:sp>
      <p:cxnSp>
        <p:nvCxnSpPr>
          <p:cNvPr id="1346" name="Google Shape;1346;p39"/>
          <p:cNvCxnSpPr/>
          <p:nvPr/>
        </p:nvCxnSpPr>
        <p:spPr>
          <a:xfrm>
            <a:off x="5772150" y="3739250"/>
            <a:ext cx="232500" cy="867600"/>
          </a:xfrm>
          <a:prstGeom prst="straightConnector1">
            <a:avLst/>
          </a:prstGeom>
          <a:noFill/>
          <a:ln w="28575" cap="flat" cmpd="sng">
            <a:solidFill>
              <a:schemeClr val="accent1"/>
            </a:solidFill>
            <a:prstDash val="solid"/>
            <a:round/>
            <a:headEnd type="none" w="med" len="med"/>
            <a:tailEnd type="triangle" w="med" len="med"/>
          </a:ln>
        </p:spPr>
      </p:cxnSp>
      <p:sp>
        <p:nvSpPr>
          <p:cNvPr id="1332" name="Google Shape;1332;p39"/>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cxnSp>
        <p:nvCxnSpPr>
          <p:cNvPr id="1347" name="Google Shape;1347;p39"/>
          <p:cNvCxnSpPr/>
          <p:nvPr/>
        </p:nvCxnSpPr>
        <p:spPr>
          <a:xfrm>
            <a:off x="7436700" y="3237985"/>
            <a:ext cx="0" cy="131700"/>
          </a:xfrm>
          <a:prstGeom prst="straightConnector1">
            <a:avLst/>
          </a:prstGeom>
          <a:noFill/>
          <a:ln w="9525" cap="flat" cmpd="sng">
            <a:solidFill>
              <a:schemeClr val="dk2"/>
            </a:solidFill>
            <a:prstDash val="solid"/>
            <a:round/>
            <a:headEnd type="none" w="med" len="med"/>
            <a:tailEnd type="triangle" w="med" len="med"/>
          </a:ln>
        </p:spPr>
      </p:cxnSp>
      <p:sp>
        <p:nvSpPr>
          <p:cNvPr id="1348" name="Google Shape;1348;p39"/>
          <p:cNvSpPr/>
          <p:nvPr/>
        </p:nvSpPr>
        <p:spPr>
          <a:xfrm>
            <a:off x="6175200" y="3570548"/>
            <a:ext cx="2498400" cy="7314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39"/>
          <p:cNvSpPr txBox="1"/>
          <p:nvPr/>
        </p:nvSpPr>
        <p:spPr>
          <a:xfrm>
            <a:off x="6681175" y="35215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grpSp>
        <p:nvGrpSpPr>
          <p:cNvPr id="1350" name="Google Shape;1350;p39"/>
          <p:cNvGrpSpPr/>
          <p:nvPr/>
        </p:nvGrpSpPr>
        <p:grpSpPr>
          <a:xfrm>
            <a:off x="6783866" y="3760260"/>
            <a:ext cx="1112459" cy="468435"/>
            <a:chOff x="6783866" y="3836460"/>
            <a:chExt cx="1112459" cy="468435"/>
          </a:xfrm>
        </p:grpSpPr>
        <p:pic>
          <p:nvPicPr>
            <p:cNvPr id="1351" name="Google Shape;1351;p39"/>
            <p:cNvPicPr preferRelativeResize="0"/>
            <p:nvPr/>
          </p:nvPicPr>
          <p:blipFill>
            <a:blip r:embed="rId10">
              <a:alphaModFix/>
            </a:blip>
            <a:stretch>
              <a:fillRect/>
            </a:stretch>
          </p:blipFill>
          <p:spPr>
            <a:xfrm>
              <a:off x="6783866" y="3902436"/>
              <a:ext cx="435399" cy="343370"/>
            </a:xfrm>
            <a:prstGeom prst="rect">
              <a:avLst/>
            </a:prstGeom>
            <a:noFill/>
            <a:ln>
              <a:noFill/>
            </a:ln>
          </p:spPr>
        </p:pic>
        <p:pic>
          <p:nvPicPr>
            <p:cNvPr id="1352" name="Google Shape;1352;p39"/>
            <p:cNvPicPr preferRelativeResize="0"/>
            <p:nvPr/>
          </p:nvPicPr>
          <p:blipFill>
            <a:blip r:embed="rId10">
              <a:alphaModFix/>
            </a:blip>
            <a:stretch>
              <a:fillRect/>
            </a:stretch>
          </p:blipFill>
          <p:spPr>
            <a:xfrm>
              <a:off x="7594206" y="3836460"/>
              <a:ext cx="302118" cy="238259"/>
            </a:xfrm>
            <a:prstGeom prst="rect">
              <a:avLst/>
            </a:prstGeom>
            <a:noFill/>
            <a:ln>
              <a:noFill/>
            </a:ln>
          </p:spPr>
        </p:pic>
        <p:cxnSp>
          <p:nvCxnSpPr>
            <p:cNvPr id="1353" name="Google Shape;1353;p39"/>
            <p:cNvCxnSpPr>
              <a:stCxn id="1352" idx="1"/>
              <a:endCxn id="1351" idx="3"/>
            </p:cNvCxnSpPr>
            <p:nvPr/>
          </p:nvCxnSpPr>
          <p:spPr>
            <a:xfrm flipH="1">
              <a:off x="7219206" y="3955590"/>
              <a:ext cx="375000" cy="118500"/>
            </a:xfrm>
            <a:prstGeom prst="bentConnector3">
              <a:avLst>
                <a:gd name="adj1" fmla="val 49992"/>
              </a:avLst>
            </a:prstGeom>
            <a:noFill/>
            <a:ln w="9525" cap="flat" cmpd="sng">
              <a:solidFill>
                <a:schemeClr val="dk2"/>
              </a:solidFill>
              <a:prstDash val="solid"/>
              <a:round/>
              <a:headEnd type="none" w="med" len="med"/>
              <a:tailEnd type="none" w="med" len="med"/>
            </a:ln>
          </p:spPr>
        </p:cxnSp>
        <p:pic>
          <p:nvPicPr>
            <p:cNvPr id="1354" name="Google Shape;1354;p39"/>
            <p:cNvPicPr preferRelativeResize="0"/>
            <p:nvPr/>
          </p:nvPicPr>
          <p:blipFill>
            <a:blip r:embed="rId10">
              <a:alphaModFix/>
            </a:blip>
            <a:stretch>
              <a:fillRect/>
            </a:stretch>
          </p:blipFill>
          <p:spPr>
            <a:xfrm>
              <a:off x="7594206" y="4066636"/>
              <a:ext cx="302118" cy="238259"/>
            </a:xfrm>
            <a:prstGeom prst="rect">
              <a:avLst/>
            </a:prstGeom>
            <a:noFill/>
            <a:ln>
              <a:noFill/>
            </a:ln>
          </p:spPr>
        </p:pic>
        <p:cxnSp>
          <p:nvCxnSpPr>
            <p:cNvPr id="1355" name="Google Shape;1355;p39"/>
            <p:cNvCxnSpPr>
              <a:stCxn id="1354" idx="1"/>
              <a:endCxn id="1351" idx="3"/>
            </p:cNvCxnSpPr>
            <p:nvPr/>
          </p:nvCxnSpPr>
          <p:spPr>
            <a:xfrm rot="10800000">
              <a:off x="7219206" y="4074166"/>
              <a:ext cx="375000" cy="111600"/>
            </a:xfrm>
            <a:prstGeom prst="bentConnector3">
              <a:avLst>
                <a:gd name="adj1" fmla="val 49992"/>
              </a:avLst>
            </a:prstGeom>
            <a:noFill/>
            <a:ln w="9525" cap="flat" cmpd="sng">
              <a:solidFill>
                <a:schemeClr val="dk2"/>
              </a:solidFill>
              <a:prstDash val="solid"/>
              <a:round/>
              <a:headEnd type="none" w="med" len="med"/>
              <a:tailEnd type="none" w="med" len="med"/>
            </a:ln>
          </p:spPr>
        </p:cxnSp>
      </p:grpSp>
      <p:pic>
        <p:nvPicPr>
          <p:cNvPr id="3" name="Immagine 4" descr="Immagine che contiene testo&#10;&#10;Descrizione generata automaticamente">
            <a:extLst>
              <a:ext uri="{FF2B5EF4-FFF2-40B4-BE49-F238E27FC236}">
                <a16:creationId xmlns:a16="http://schemas.microsoft.com/office/drawing/2014/main" id="{F5DE3C77-38C8-4867-0067-7F0606733587}"/>
              </a:ext>
            </a:extLst>
          </p:cNvPr>
          <p:cNvPicPr>
            <a:picLocks noChangeAspect="1"/>
          </p:cNvPicPr>
          <p:nvPr/>
        </p:nvPicPr>
        <p:blipFill>
          <a:blip r:embed="rId11"/>
          <a:stretch>
            <a:fillRect/>
          </a:stretch>
        </p:blipFill>
        <p:spPr>
          <a:xfrm>
            <a:off x="7897882" y="696566"/>
            <a:ext cx="619372" cy="21369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14"/>
          <p:cNvSpPr txBox="1">
            <a:spLocks noGrp="1"/>
          </p:cNvSpPr>
          <p:nvPr>
            <p:ph type="title"/>
          </p:nvPr>
        </p:nvSpPr>
        <p:spPr>
          <a:xfrm>
            <a:off x="771925" y="2588775"/>
            <a:ext cx="6983100" cy="488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dirty="0"/>
              <a:t>Nozioni necessarie</a:t>
            </a:r>
            <a:endParaRPr dirty="0"/>
          </a:p>
        </p:txBody>
      </p:sp>
      <p:sp>
        <p:nvSpPr>
          <p:cNvPr id="317" name="Google Shape;317;p14"/>
          <p:cNvSpPr txBox="1"/>
          <p:nvPr/>
        </p:nvSpPr>
        <p:spPr>
          <a:xfrm>
            <a:off x="1102175" y="1477750"/>
            <a:ext cx="645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3600">
                <a:solidFill>
                  <a:schemeClr val="lt1"/>
                </a:solidFill>
                <a:latin typeface="Dosis"/>
                <a:ea typeface="Dosis"/>
                <a:cs typeface="Dosis"/>
                <a:sym typeface="Dosis"/>
              </a:rPr>
              <a:t>02</a:t>
            </a:r>
            <a:endParaRPr sz="3600">
              <a:solidFill>
                <a:schemeClr val="lt1"/>
              </a:solidFill>
              <a:latin typeface="Dosis"/>
              <a:ea typeface="Dosis"/>
              <a:cs typeface="Dosis"/>
              <a:sym typeface="Dosis"/>
            </a:endParaRPr>
          </a:p>
        </p:txBody>
      </p:sp>
      <p:sp>
        <p:nvSpPr>
          <p:cNvPr id="2" name="Rettangolo 1">
            <a:extLst>
              <a:ext uri="{FF2B5EF4-FFF2-40B4-BE49-F238E27FC236}">
                <a16:creationId xmlns:a16="http://schemas.microsoft.com/office/drawing/2014/main" id="{B5EF5C42-8BCD-C692-605A-13308F29ABD2}"/>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359"/>
        <p:cNvGrpSpPr/>
        <p:nvPr/>
      </p:nvGrpSpPr>
      <p:grpSpPr>
        <a:xfrm>
          <a:off x="0" y="0"/>
          <a:ext cx="0" cy="0"/>
          <a:chOff x="0" y="0"/>
          <a:chExt cx="0" cy="0"/>
        </a:xfrm>
      </p:grpSpPr>
      <p:sp>
        <p:nvSpPr>
          <p:cNvPr id="1360" name="Google Shape;1360;p40"/>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pic>
        <p:nvPicPr>
          <p:cNvPr id="1361" name="Google Shape;1361;p40"/>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362" name="Google Shape;1362;p40"/>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Quartz + Spring Batch </a:t>
            </a:r>
            <a:endParaRPr sz="1800">
              <a:solidFill>
                <a:srgbClr val="A1245A"/>
              </a:solidFill>
              <a:latin typeface="Dosis"/>
              <a:ea typeface="Dosis"/>
              <a:cs typeface="Dosis"/>
              <a:sym typeface="Dosis"/>
            </a:endParaRPr>
          </a:p>
        </p:txBody>
      </p:sp>
      <p:sp>
        <p:nvSpPr>
          <p:cNvPr id="1363" name="Google Shape;1363;p40"/>
          <p:cNvSpPr/>
          <p:nvPr/>
        </p:nvSpPr>
        <p:spPr>
          <a:xfrm>
            <a:off x="1590505" y="1597704"/>
            <a:ext cx="1074900" cy="6825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Orchestrator</a:t>
            </a:r>
            <a:endParaRPr sz="1200">
              <a:solidFill>
                <a:schemeClr val="lt1"/>
              </a:solidFill>
              <a:latin typeface="Dosis"/>
              <a:ea typeface="Dosis"/>
              <a:cs typeface="Dosis"/>
              <a:sym typeface="Dosis"/>
            </a:endParaRPr>
          </a:p>
        </p:txBody>
      </p:sp>
      <p:grpSp>
        <p:nvGrpSpPr>
          <p:cNvPr id="1364" name="Google Shape;1364;p40"/>
          <p:cNvGrpSpPr/>
          <p:nvPr/>
        </p:nvGrpSpPr>
        <p:grpSpPr>
          <a:xfrm>
            <a:off x="1707930" y="1878004"/>
            <a:ext cx="957625" cy="323100"/>
            <a:chOff x="1360700" y="3178825"/>
            <a:chExt cx="957625" cy="323100"/>
          </a:xfrm>
        </p:grpSpPr>
        <p:pic>
          <p:nvPicPr>
            <p:cNvPr id="1365" name="Google Shape;1365;p40"/>
            <p:cNvPicPr preferRelativeResize="0"/>
            <p:nvPr/>
          </p:nvPicPr>
          <p:blipFill rotWithShape="1">
            <a:blip r:embed="rId4">
              <a:alphaModFix/>
            </a:blip>
            <a:srcRect b="15966"/>
            <a:stretch/>
          </p:blipFill>
          <p:spPr>
            <a:xfrm>
              <a:off x="1360700" y="3249950"/>
              <a:ext cx="213619" cy="211725"/>
            </a:xfrm>
            <a:prstGeom prst="rect">
              <a:avLst/>
            </a:prstGeom>
            <a:noFill/>
            <a:ln>
              <a:noFill/>
            </a:ln>
            <a:effectLst>
              <a:outerShdw blurRad="57150" dist="19050" dir="5400000" algn="bl" rotWithShape="0">
                <a:srgbClr val="000000">
                  <a:alpha val="50000"/>
                </a:srgbClr>
              </a:outerShdw>
            </a:effectLst>
          </p:spPr>
        </p:pic>
        <p:sp>
          <p:nvSpPr>
            <p:cNvPr id="1366" name="Google Shape;1366;p40"/>
            <p:cNvSpPr txBox="1"/>
            <p:nvPr/>
          </p:nvSpPr>
          <p:spPr>
            <a:xfrm>
              <a:off x="1519425" y="3178825"/>
              <a:ext cx="798900" cy="323100"/>
            </a:xfrm>
            <a:prstGeom prst="rect">
              <a:avLst/>
            </a:prstGeom>
            <a:noFill/>
            <a:ln>
              <a:noFill/>
            </a:ln>
            <a:effectLst>
              <a:outerShdw blurRad="57150" dist="19050" dir="5400000" algn="bl" rotWithShape="0">
                <a:srgbClr val="000000">
                  <a:alpha val="50000"/>
                </a:srgbClr>
              </a:outerShdw>
            </a:effectLst>
          </p:spPr>
          <p:txBody>
            <a:bodyPr spcFirstLastPara="1" wrap="square" lIns="91425" tIns="91425" rIns="91425" bIns="91425" anchor="t" anchorCtr="0">
              <a:spAutoFit/>
            </a:bodyPr>
            <a:lstStyle/>
            <a:p>
              <a:pPr marL="0" lvl="0" indent="0" algn="l" rtl="0">
                <a:spcBef>
                  <a:spcPts val="0"/>
                </a:spcBef>
                <a:spcAft>
                  <a:spcPts val="0"/>
                </a:spcAft>
                <a:buNone/>
              </a:pPr>
              <a:r>
                <a:rPr lang="it" sz="900" b="1">
                  <a:solidFill>
                    <a:schemeClr val="lt1"/>
                  </a:solidFill>
                </a:rPr>
                <a:t>QUARTZ</a:t>
              </a:r>
              <a:endParaRPr sz="900" b="1">
                <a:solidFill>
                  <a:schemeClr val="lt1"/>
                </a:solidFill>
              </a:endParaRPr>
            </a:p>
          </p:txBody>
        </p:sp>
      </p:grpSp>
      <p:cxnSp>
        <p:nvCxnSpPr>
          <p:cNvPr id="1367" name="Google Shape;1367;p40"/>
          <p:cNvCxnSpPr>
            <a:stCxn id="1363" idx="2"/>
            <a:endCxn id="1368" idx="0"/>
          </p:cNvCxnSpPr>
          <p:nvPr/>
        </p:nvCxnSpPr>
        <p:spPr>
          <a:xfrm>
            <a:off x="2127955" y="2280204"/>
            <a:ext cx="0" cy="406500"/>
          </a:xfrm>
          <a:prstGeom prst="straightConnector1">
            <a:avLst/>
          </a:prstGeom>
          <a:noFill/>
          <a:ln w="9525" cap="flat" cmpd="sng">
            <a:solidFill>
              <a:schemeClr val="dk2"/>
            </a:solidFill>
            <a:prstDash val="solid"/>
            <a:round/>
            <a:headEnd type="none" w="med" len="med"/>
            <a:tailEnd type="triangle" w="med" len="med"/>
          </a:ln>
        </p:spPr>
      </p:cxnSp>
      <p:grpSp>
        <p:nvGrpSpPr>
          <p:cNvPr id="1369" name="Google Shape;1369;p40"/>
          <p:cNvGrpSpPr/>
          <p:nvPr/>
        </p:nvGrpSpPr>
        <p:grpSpPr>
          <a:xfrm>
            <a:off x="1479730" y="2686716"/>
            <a:ext cx="1296600" cy="449400"/>
            <a:chOff x="2002000" y="1801675"/>
            <a:chExt cx="1296600" cy="449400"/>
          </a:xfrm>
        </p:grpSpPr>
        <p:sp>
          <p:nvSpPr>
            <p:cNvPr id="1368" name="Google Shape;1368;p40"/>
            <p:cNvSpPr/>
            <p:nvPr/>
          </p:nvSpPr>
          <p:spPr>
            <a:xfrm>
              <a:off x="2002000" y="1801675"/>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Detail </a:t>
              </a:r>
              <a:endParaRPr sz="1200">
                <a:solidFill>
                  <a:schemeClr val="lt1"/>
                </a:solidFill>
                <a:latin typeface="Dosis"/>
                <a:ea typeface="Dosis"/>
                <a:cs typeface="Dosis"/>
                <a:sym typeface="Dosis"/>
              </a:endParaRPr>
            </a:p>
            <a:p>
              <a:pPr marL="0" lvl="0" indent="0" algn="ctr" rtl="0">
                <a:spcBef>
                  <a:spcPts val="0"/>
                </a:spcBef>
                <a:spcAft>
                  <a:spcPts val="0"/>
                </a:spcAft>
                <a:buNone/>
              </a:pPr>
              <a:r>
                <a:rPr lang="it" sz="1200">
                  <a:solidFill>
                    <a:schemeClr val="lt1"/>
                  </a:solidFill>
                  <a:latin typeface="Dosis"/>
                  <a:ea typeface="Dosis"/>
                  <a:cs typeface="Dosis"/>
                  <a:sym typeface="Dosis"/>
                </a:rPr>
                <a:t>Factory</a:t>
              </a:r>
              <a:endParaRPr sz="1200">
                <a:solidFill>
                  <a:schemeClr val="lt1"/>
                </a:solidFill>
                <a:latin typeface="Dosis"/>
                <a:ea typeface="Dosis"/>
                <a:cs typeface="Dosis"/>
                <a:sym typeface="Dosis"/>
              </a:endParaRPr>
            </a:p>
          </p:txBody>
        </p:sp>
        <p:pic>
          <p:nvPicPr>
            <p:cNvPr id="1370" name="Google Shape;1370;p40"/>
            <p:cNvPicPr preferRelativeResize="0"/>
            <p:nvPr/>
          </p:nvPicPr>
          <p:blipFill>
            <a:blip r:embed="rId5">
              <a:alphaModFix/>
            </a:blip>
            <a:stretch>
              <a:fillRect/>
            </a:stretch>
          </p:blipFill>
          <p:spPr>
            <a:xfrm>
              <a:off x="3013625" y="1849825"/>
              <a:ext cx="227700" cy="227700"/>
            </a:xfrm>
            <a:prstGeom prst="rect">
              <a:avLst/>
            </a:prstGeom>
            <a:noFill/>
            <a:ln>
              <a:noFill/>
            </a:ln>
          </p:spPr>
        </p:pic>
      </p:grpSp>
      <p:sp>
        <p:nvSpPr>
          <p:cNvPr id="1371" name="Google Shape;1371;p40"/>
          <p:cNvSpPr/>
          <p:nvPr/>
        </p:nvSpPr>
        <p:spPr>
          <a:xfrm>
            <a:off x="337755" y="2545329"/>
            <a:ext cx="1259400" cy="7533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Numero massimo istanze attive</a:t>
            </a:r>
            <a:endParaRPr sz="900">
              <a:latin typeface="Dosis"/>
              <a:ea typeface="Dosis"/>
              <a:cs typeface="Dosis"/>
              <a:sym typeface="Dosis"/>
            </a:endParaRPr>
          </a:p>
          <a:p>
            <a:pPr marL="179999" lvl="0" indent="-142875" algn="l" rtl="0">
              <a:spcBef>
                <a:spcPts val="0"/>
              </a:spcBef>
              <a:spcAft>
                <a:spcPts val="0"/>
              </a:spcAft>
              <a:buSzPts val="900"/>
              <a:buFont typeface="Dosis"/>
              <a:buChar char="●"/>
            </a:pPr>
            <a:r>
              <a:rPr lang="it" sz="900">
                <a:latin typeface="Dosis"/>
                <a:ea typeface="Dosis"/>
                <a:cs typeface="Dosis"/>
                <a:sym typeface="Dosis"/>
              </a:rPr>
              <a:t>Nome Job Config</a:t>
            </a:r>
            <a:br>
              <a:rPr lang="it" sz="900">
                <a:latin typeface="Dosis"/>
                <a:ea typeface="Dosis"/>
                <a:cs typeface="Dosis"/>
                <a:sym typeface="Dosis"/>
              </a:rPr>
            </a:br>
            <a:r>
              <a:rPr lang="it" sz="900">
                <a:latin typeface="Dosis"/>
                <a:ea typeface="Dosis"/>
                <a:cs typeface="Dosis"/>
                <a:sym typeface="Dosis"/>
              </a:rPr>
              <a:t>(Ritiro, Spedizione, Viaggio)</a:t>
            </a:r>
            <a:endParaRPr sz="900">
              <a:latin typeface="Dosis"/>
              <a:ea typeface="Dosis"/>
              <a:cs typeface="Dosis"/>
              <a:sym typeface="Dosis"/>
            </a:endParaRPr>
          </a:p>
        </p:txBody>
      </p:sp>
      <p:sp>
        <p:nvSpPr>
          <p:cNvPr id="1372" name="Google Shape;1372;p40"/>
          <p:cNvSpPr/>
          <p:nvPr/>
        </p:nvSpPr>
        <p:spPr>
          <a:xfrm>
            <a:off x="337755" y="1730554"/>
            <a:ext cx="1259400" cy="449400"/>
          </a:xfrm>
          <a:prstGeom prst="rect">
            <a:avLst/>
          </a:prstGeom>
          <a:solidFill>
            <a:srgbClr val="FFF2CC"/>
          </a:solidFill>
          <a:ln>
            <a:noFill/>
          </a:ln>
        </p:spPr>
        <p:txBody>
          <a:bodyPr spcFirstLastPara="1" wrap="square" lIns="91425" tIns="91425" rIns="91425" bIns="91425" anchor="ctr" anchorCtr="0">
            <a:noAutofit/>
          </a:bodyPr>
          <a:lstStyle/>
          <a:p>
            <a:pPr marL="179999" lvl="0" indent="-142875" algn="l" rtl="0">
              <a:spcBef>
                <a:spcPts val="0"/>
              </a:spcBef>
              <a:spcAft>
                <a:spcPts val="0"/>
              </a:spcAft>
              <a:buSzPts val="900"/>
              <a:buFont typeface="Dosis"/>
              <a:buChar char="●"/>
            </a:pPr>
            <a:r>
              <a:rPr lang="it" sz="900">
                <a:latin typeface="Dosis"/>
                <a:ea typeface="Dosis"/>
                <a:cs typeface="Dosis"/>
                <a:sym typeface="Dosis"/>
              </a:rPr>
              <a:t>Repeat interval</a:t>
            </a:r>
            <a:endParaRPr sz="900">
              <a:latin typeface="Dosis"/>
              <a:ea typeface="Dosis"/>
              <a:cs typeface="Dosis"/>
              <a:sym typeface="Dosis"/>
            </a:endParaRPr>
          </a:p>
        </p:txBody>
      </p:sp>
      <p:pic>
        <p:nvPicPr>
          <p:cNvPr id="1373" name="Google Shape;1373;p40"/>
          <p:cNvPicPr preferRelativeResize="0"/>
          <p:nvPr/>
        </p:nvPicPr>
        <p:blipFill>
          <a:blip r:embed="rId6">
            <a:alphaModFix/>
          </a:blip>
          <a:stretch>
            <a:fillRect/>
          </a:stretch>
        </p:blipFill>
        <p:spPr>
          <a:xfrm flipH="1">
            <a:off x="2046482" y="1396616"/>
            <a:ext cx="280500" cy="280500"/>
          </a:xfrm>
          <a:prstGeom prst="rect">
            <a:avLst/>
          </a:prstGeom>
          <a:noFill/>
          <a:ln>
            <a:noFill/>
          </a:ln>
        </p:spPr>
      </p:pic>
      <p:grpSp>
        <p:nvGrpSpPr>
          <p:cNvPr id="1374" name="Google Shape;1374;p40"/>
          <p:cNvGrpSpPr/>
          <p:nvPr/>
        </p:nvGrpSpPr>
        <p:grpSpPr>
          <a:xfrm>
            <a:off x="1360005" y="3439291"/>
            <a:ext cx="1296600" cy="449400"/>
            <a:chOff x="2459200" y="2005800"/>
            <a:chExt cx="1296600" cy="449400"/>
          </a:xfrm>
        </p:grpSpPr>
        <p:sp>
          <p:nvSpPr>
            <p:cNvPr id="1375" name="Google Shape;1375;p4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 Config</a:t>
              </a:r>
              <a:endParaRPr sz="1200">
                <a:solidFill>
                  <a:schemeClr val="lt1"/>
                </a:solidFill>
                <a:latin typeface="Dosis"/>
                <a:ea typeface="Dosis"/>
                <a:cs typeface="Dosis"/>
                <a:sym typeface="Dosis"/>
              </a:endParaRPr>
            </a:p>
          </p:txBody>
        </p:sp>
        <p:pic>
          <p:nvPicPr>
            <p:cNvPr id="1376" name="Google Shape;1376;p40"/>
            <p:cNvPicPr preferRelativeResize="0"/>
            <p:nvPr/>
          </p:nvPicPr>
          <p:blipFill>
            <a:blip r:embed="rId5">
              <a:alphaModFix/>
            </a:blip>
            <a:stretch>
              <a:fillRect/>
            </a:stretch>
          </p:blipFill>
          <p:spPr>
            <a:xfrm>
              <a:off x="3478975" y="2039400"/>
              <a:ext cx="227700" cy="227700"/>
            </a:xfrm>
            <a:prstGeom prst="rect">
              <a:avLst/>
            </a:prstGeom>
            <a:noFill/>
            <a:ln>
              <a:noFill/>
            </a:ln>
          </p:spPr>
        </p:pic>
      </p:grpSp>
      <p:cxnSp>
        <p:nvCxnSpPr>
          <p:cNvPr id="1377" name="Google Shape;1377;p40"/>
          <p:cNvCxnSpPr>
            <a:stCxn id="1368" idx="2"/>
            <a:endCxn id="1378" idx="0"/>
          </p:cNvCxnSpPr>
          <p:nvPr/>
        </p:nvCxnSpPr>
        <p:spPr>
          <a:xfrm>
            <a:off x="2128030" y="3136116"/>
            <a:ext cx="0" cy="382500"/>
          </a:xfrm>
          <a:prstGeom prst="straightConnector1">
            <a:avLst/>
          </a:prstGeom>
          <a:noFill/>
          <a:ln w="9525" cap="flat" cmpd="sng">
            <a:solidFill>
              <a:schemeClr val="dk2"/>
            </a:solidFill>
            <a:prstDash val="solid"/>
            <a:round/>
            <a:headEnd type="none" w="med" len="med"/>
            <a:tailEnd type="triangle" w="med" len="med"/>
          </a:ln>
        </p:spPr>
      </p:cxnSp>
      <p:grpSp>
        <p:nvGrpSpPr>
          <p:cNvPr id="1379" name="Google Shape;1379;p40"/>
          <p:cNvGrpSpPr/>
          <p:nvPr/>
        </p:nvGrpSpPr>
        <p:grpSpPr>
          <a:xfrm>
            <a:off x="1479730" y="3518716"/>
            <a:ext cx="1296600" cy="449400"/>
            <a:chOff x="2459200" y="2005800"/>
            <a:chExt cx="1296600" cy="449400"/>
          </a:xfrm>
        </p:grpSpPr>
        <p:sp>
          <p:nvSpPr>
            <p:cNvPr id="1378" name="Google Shape;1378;p4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Dosis"/>
                <a:ea typeface="Dosis"/>
                <a:cs typeface="Dosis"/>
                <a:sym typeface="Dosis"/>
              </a:endParaRPr>
            </a:p>
          </p:txBody>
        </p:sp>
        <p:pic>
          <p:nvPicPr>
            <p:cNvPr id="1380" name="Google Shape;1380;p40"/>
            <p:cNvPicPr preferRelativeResize="0"/>
            <p:nvPr/>
          </p:nvPicPr>
          <p:blipFill>
            <a:blip r:embed="rId5">
              <a:alphaModFix/>
            </a:blip>
            <a:stretch>
              <a:fillRect/>
            </a:stretch>
          </p:blipFill>
          <p:spPr>
            <a:xfrm>
              <a:off x="3478975" y="2039400"/>
              <a:ext cx="227700" cy="227700"/>
            </a:xfrm>
            <a:prstGeom prst="rect">
              <a:avLst/>
            </a:prstGeom>
            <a:noFill/>
            <a:ln>
              <a:noFill/>
            </a:ln>
          </p:spPr>
        </p:pic>
      </p:grpSp>
      <p:grpSp>
        <p:nvGrpSpPr>
          <p:cNvPr id="1381" name="Google Shape;1381;p40"/>
          <p:cNvGrpSpPr/>
          <p:nvPr/>
        </p:nvGrpSpPr>
        <p:grpSpPr>
          <a:xfrm>
            <a:off x="1599455" y="3603154"/>
            <a:ext cx="1296600" cy="449400"/>
            <a:chOff x="2459200" y="2005800"/>
            <a:chExt cx="1296600" cy="449400"/>
          </a:xfrm>
        </p:grpSpPr>
        <p:sp>
          <p:nvSpPr>
            <p:cNvPr id="1382" name="Google Shape;1382;p40"/>
            <p:cNvSpPr/>
            <p:nvPr/>
          </p:nvSpPr>
          <p:spPr>
            <a:xfrm>
              <a:off x="2459200" y="2005800"/>
              <a:ext cx="1296600" cy="4494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Dosis"/>
                  <a:ea typeface="Dosis"/>
                  <a:cs typeface="Dosis"/>
                  <a:sym typeface="Dosis"/>
                </a:rPr>
                <a:t>Job</a:t>
              </a:r>
              <a:endParaRPr sz="1200">
                <a:solidFill>
                  <a:schemeClr val="lt1"/>
                </a:solidFill>
                <a:latin typeface="Dosis"/>
                <a:ea typeface="Dosis"/>
                <a:cs typeface="Dosis"/>
                <a:sym typeface="Dosis"/>
              </a:endParaRPr>
            </a:p>
          </p:txBody>
        </p:sp>
        <p:pic>
          <p:nvPicPr>
            <p:cNvPr id="1383" name="Google Shape;1383;p40"/>
            <p:cNvPicPr preferRelativeResize="0"/>
            <p:nvPr/>
          </p:nvPicPr>
          <p:blipFill>
            <a:blip r:embed="rId5">
              <a:alphaModFix/>
            </a:blip>
            <a:stretch>
              <a:fillRect/>
            </a:stretch>
          </p:blipFill>
          <p:spPr>
            <a:xfrm>
              <a:off x="3478975" y="2039400"/>
              <a:ext cx="227700" cy="227700"/>
            </a:xfrm>
            <a:prstGeom prst="rect">
              <a:avLst/>
            </a:prstGeom>
            <a:noFill/>
            <a:ln>
              <a:noFill/>
            </a:ln>
          </p:spPr>
        </p:pic>
      </p:grpSp>
      <p:sp>
        <p:nvSpPr>
          <p:cNvPr id="1384" name="Google Shape;1384;p40"/>
          <p:cNvSpPr txBox="1"/>
          <p:nvPr/>
        </p:nvSpPr>
        <p:spPr>
          <a:xfrm>
            <a:off x="3264300" y="1144100"/>
            <a:ext cx="5218500" cy="363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solidFill>
                  <a:schemeClr val="dk1"/>
                </a:solidFill>
                <a:latin typeface="Dosis"/>
                <a:ea typeface="Dosis"/>
                <a:cs typeface="Dosis"/>
                <a:sym typeface="Dosis"/>
              </a:rPr>
              <a:t>L’applicazione </a:t>
            </a:r>
            <a:r>
              <a:rPr lang="it" b="1">
                <a:solidFill>
                  <a:schemeClr val="lt2"/>
                </a:solidFill>
                <a:latin typeface="Dosis"/>
                <a:ea typeface="Dosis"/>
                <a:cs typeface="Dosis"/>
                <a:sym typeface="Dosis"/>
              </a:rPr>
              <a:t>Event Engine </a:t>
            </a:r>
            <a:r>
              <a:rPr lang="it">
                <a:solidFill>
                  <a:schemeClr val="dk1"/>
                </a:solidFill>
                <a:latin typeface="Dosis"/>
                <a:ea typeface="Dosis"/>
                <a:cs typeface="Dosis"/>
                <a:sym typeface="Dosis"/>
              </a:rPr>
              <a:t>ha due compiti principali:</a:t>
            </a:r>
            <a:br>
              <a:rPr lang="it">
                <a:solidFill>
                  <a:schemeClr val="dk1"/>
                </a:solidFill>
                <a:latin typeface="Dosis"/>
                <a:ea typeface="Dosis"/>
                <a:cs typeface="Dosis"/>
                <a:sym typeface="Dosis"/>
              </a:rPr>
            </a:b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AutoNum type="arabicPeriod"/>
            </a:pPr>
            <a:r>
              <a:rPr lang="it">
                <a:solidFill>
                  <a:schemeClr val="dk1"/>
                </a:solidFill>
                <a:latin typeface="Dosis"/>
                <a:ea typeface="Dosis"/>
                <a:cs typeface="Dosis"/>
                <a:sym typeface="Dosis"/>
              </a:rPr>
              <a:t>Osservare i cambiamenti di stato segnalati dai diversi eventi di dominio (SGA) e </a:t>
            </a:r>
            <a:r>
              <a:rPr lang="it" b="1">
                <a:solidFill>
                  <a:schemeClr val="lt2"/>
                </a:solidFill>
                <a:latin typeface="Dosis"/>
                <a:ea typeface="Dosis"/>
                <a:cs typeface="Dosis"/>
                <a:sym typeface="Dosis"/>
              </a:rPr>
              <a:t>generare una serie di eventi di business</a:t>
            </a:r>
            <a:r>
              <a:rPr lang="it">
                <a:solidFill>
                  <a:schemeClr val="dk1"/>
                </a:solidFill>
                <a:latin typeface="Dosis"/>
                <a:ea typeface="Dosis"/>
                <a:cs typeface="Dosis"/>
                <a:sym typeface="Dosis"/>
              </a:rPr>
              <a:t> associati (es: “spedizione partita”, “ritiro fallito”, “tempo di arrivo stimato”, …)</a:t>
            </a:r>
            <a:br>
              <a:rPr lang="it">
                <a:solidFill>
                  <a:schemeClr val="dk1"/>
                </a:solidFill>
                <a:latin typeface="Dosis"/>
                <a:ea typeface="Dosis"/>
                <a:cs typeface="Dosis"/>
                <a:sym typeface="Dosis"/>
              </a:rPr>
            </a:br>
            <a:endParaRPr>
              <a:solidFill>
                <a:schemeClr val="dk1"/>
              </a:solidFill>
              <a:latin typeface="Dosis"/>
              <a:ea typeface="Dosis"/>
              <a:cs typeface="Dosis"/>
              <a:sym typeface="Dosis"/>
            </a:endParaRPr>
          </a:p>
          <a:p>
            <a:pPr marL="457200" lvl="0" indent="-317500" algn="l" rtl="0">
              <a:spcBef>
                <a:spcPts val="0"/>
              </a:spcBef>
              <a:spcAft>
                <a:spcPts val="0"/>
              </a:spcAft>
              <a:buSzPts val="1400"/>
              <a:buFont typeface="Dosis"/>
              <a:buAutoNum type="arabicPeriod"/>
            </a:pPr>
            <a:r>
              <a:rPr lang="it">
                <a:solidFill>
                  <a:schemeClr val="dk1"/>
                </a:solidFill>
                <a:latin typeface="Dosis"/>
                <a:ea typeface="Dosis"/>
                <a:cs typeface="Dosis"/>
                <a:sym typeface="Dosis"/>
              </a:rPr>
              <a:t>Notificare l’avvenuta elaborazione a tutti i consumatori a valle generando un </a:t>
            </a:r>
            <a:r>
              <a:rPr lang="it" b="1">
                <a:solidFill>
                  <a:schemeClr val="lt2"/>
                </a:solidFill>
                <a:latin typeface="Dosis"/>
                <a:ea typeface="Dosis"/>
                <a:cs typeface="Dosis"/>
                <a:sym typeface="Dosis"/>
              </a:rPr>
              <a:t>evento di notifica nel Signaling Topic</a:t>
            </a:r>
            <a:endParaRPr b="1">
              <a:solidFill>
                <a:schemeClr val="lt2"/>
              </a:solidFill>
              <a:latin typeface="Dosis"/>
              <a:ea typeface="Dosis"/>
              <a:cs typeface="Dosis"/>
              <a:sym typeface="Dosis"/>
            </a:endParaRPr>
          </a:p>
          <a:p>
            <a:pPr marL="0" lvl="0" indent="0" algn="l" rtl="0">
              <a:spcBef>
                <a:spcPts val="0"/>
              </a:spcBef>
              <a:spcAft>
                <a:spcPts val="0"/>
              </a:spcAft>
              <a:buNone/>
            </a:pPr>
            <a:endParaRPr b="1">
              <a:solidFill>
                <a:schemeClr val="lt2"/>
              </a:solidFill>
              <a:latin typeface="Dosis"/>
              <a:ea typeface="Dosis"/>
              <a:cs typeface="Dosis"/>
              <a:sym typeface="Dosis"/>
            </a:endParaRPr>
          </a:p>
          <a:p>
            <a:pPr marL="0" lvl="0" indent="0" algn="l" rtl="0">
              <a:spcBef>
                <a:spcPts val="0"/>
              </a:spcBef>
              <a:spcAft>
                <a:spcPts val="0"/>
              </a:spcAft>
              <a:buNone/>
            </a:pPr>
            <a:r>
              <a:rPr lang="it">
                <a:solidFill>
                  <a:schemeClr val="dk1"/>
                </a:solidFill>
                <a:latin typeface="Dosis"/>
                <a:ea typeface="Dosis"/>
                <a:cs typeface="Dosis"/>
                <a:sym typeface="Dosis"/>
              </a:rPr>
              <a:t>A livello tecnologico è del tutto simile all’applicazione Micro Batch, ovvero è un’applicazione Java che utilizza il </a:t>
            </a:r>
            <a:r>
              <a:rPr lang="it" b="1">
                <a:solidFill>
                  <a:schemeClr val="lt2"/>
                </a:solidFill>
                <a:latin typeface="Dosis"/>
                <a:ea typeface="Dosis"/>
                <a:cs typeface="Dosis"/>
                <a:sym typeface="Dosis"/>
              </a:rPr>
              <a:t>framework Spring</a:t>
            </a:r>
            <a:r>
              <a:rPr lang="it">
                <a:solidFill>
                  <a:schemeClr val="dk1"/>
                </a:solidFill>
                <a:latin typeface="Dosis"/>
                <a:ea typeface="Dosis"/>
                <a:cs typeface="Dosis"/>
                <a:sym typeface="Dosis"/>
              </a:rPr>
              <a:t>, e che rimane in esecuzione costante elaborando le nuove informazioni che mano a mano vengono prodotte sul Fast Storage grazie all’utilizzo di </a:t>
            </a:r>
            <a:r>
              <a:rPr lang="it" b="1">
                <a:solidFill>
                  <a:schemeClr val="lt2"/>
                </a:solidFill>
                <a:latin typeface="Dosis"/>
                <a:ea typeface="Dosis"/>
                <a:cs typeface="Dosis"/>
                <a:sym typeface="Dosis"/>
              </a:rPr>
              <a:t>Quartz</a:t>
            </a:r>
            <a:r>
              <a:rPr lang="it">
                <a:solidFill>
                  <a:schemeClr val="dk1"/>
                </a:solidFill>
                <a:latin typeface="Dosis"/>
                <a:ea typeface="Dosis"/>
                <a:cs typeface="Dosis"/>
                <a:sym typeface="Dosis"/>
              </a:rPr>
              <a:t>.</a:t>
            </a:r>
            <a:endParaRPr>
              <a:solidFill>
                <a:schemeClr val="dk1"/>
              </a:solidFill>
              <a:latin typeface="Dosis"/>
              <a:ea typeface="Dosis"/>
              <a:cs typeface="Dosis"/>
              <a:sym typeface="Dosis"/>
            </a:endParaRPr>
          </a:p>
          <a:p>
            <a:pPr marL="0" lvl="0" indent="0" algn="l" rtl="0">
              <a:spcBef>
                <a:spcPts val="0"/>
              </a:spcBef>
              <a:spcAft>
                <a:spcPts val="0"/>
              </a:spcAft>
              <a:buNone/>
            </a:pPr>
            <a:endParaRPr>
              <a:solidFill>
                <a:schemeClr val="dk1"/>
              </a:solidFill>
              <a:latin typeface="Dosis"/>
              <a:ea typeface="Dosis"/>
              <a:cs typeface="Dosis"/>
              <a:sym typeface="Dosis"/>
            </a:endParaRPr>
          </a:p>
          <a:p>
            <a:pPr marL="0" lvl="0" indent="0" algn="l" rtl="0">
              <a:spcBef>
                <a:spcPts val="0"/>
              </a:spcBef>
              <a:spcAft>
                <a:spcPts val="0"/>
              </a:spcAft>
              <a:buNone/>
            </a:pPr>
            <a:r>
              <a:rPr lang="it">
                <a:solidFill>
                  <a:schemeClr val="dk1"/>
                </a:solidFill>
                <a:latin typeface="Dosis"/>
                <a:ea typeface="Dosis"/>
                <a:cs typeface="Dosis"/>
                <a:sym typeface="Dosis"/>
              </a:rPr>
              <a:t>Le considerazioni fatte in precedenza valgono anche per questa applicazione.</a:t>
            </a:r>
            <a:endParaRPr>
              <a:solidFill>
                <a:schemeClr val="lt2"/>
              </a:solidFill>
              <a:latin typeface="Dosis"/>
              <a:ea typeface="Dosis"/>
              <a:cs typeface="Dosis"/>
              <a:sym typeface="Dosi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1388"/>
        <p:cNvGrpSpPr/>
        <p:nvPr/>
      </p:nvGrpSpPr>
      <p:grpSpPr>
        <a:xfrm>
          <a:off x="0" y="0"/>
          <a:ext cx="0" cy="0"/>
          <a:chOff x="0" y="0"/>
          <a:chExt cx="0" cy="0"/>
        </a:xfrm>
      </p:grpSpPr>
      <p:sp>
        <p:nvSpPr>
          <p:cNvPr id="1389" name="Google Shape;1389;p41"/>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sp>
        <p:nvSpPr>
          <p:cNvPr id="1390" name="Google Shape;1390;p41"/>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391" name="Google Shape;1391;p41"/>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392" name="Google Shape;1392;p41"/>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41"/>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394" name="Google Shape;1394;p41"/>
          <p:cNvSpPr/>
          <p:nvPr/>
        </p:nvSpPr>
        <p:spPr>
          <a:xfrm>
            <a:off x="239575" y="1596525"/>
            <a:ext cx="2325000" cy="4155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5" name="Google Shape;1395;p41"/>
          <p:cNvGrpSpPr/>
          <p:nvPr/>
        </p:nvGrpSpPr>
        <p:grpSpPr>
          <a:xfrm>
            <a:off x="334775" y="1644738"/>
            <a:ext cx="1750800" cy="323100"/>
            <a:chOff x="2459200" y="2005813"/>
            <a:chExt cx="1750800" cy="323100"/>
          </a:xfrm>
        </p:grpSpPr>
        <p:sp>
          <p:nvSpPr>
            <p:cNvPr id="1396" name="Google Shape;1396;p41"/>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397" name="Google Shape;1397;p41"/>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398" name="Google Shape;1398;p41"/>
          <p:cNvGrpSpPr/>
          <p:nvPr/>
        </p:nvGrpSpPr>
        <p:grpSpPr>
          <a:xfrm>
            <a:off x="334763" y="2256075"/>
            <a:ext cx="1750800" cy="323100"/>
            <a:chOff x="2459200" y="2146825"/>
            <a:chExt cx="1750800" cy="323100"/>
          </a:xfrm>
        </p:grpSpPr>
        <p:sp>
          <p:nvSpPr>
            <p:cNvPr id="1399" name="Google Shape;1399;p41"/>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400" name="Google Shape;1400;p41"/>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401" name="Google Shape;1401;p41"/>
          <p:cNvCxnSpPr>
            <a:stCxn id="1396" idx="2"/>
            <a:endCxn id="1399"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402" name="Google Shape;1402;p41"/>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403" name="Google Shape;1403;p41"/>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404" name="Google Shape;1404;p41"/>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405" name="Google Shape;1405;p41"/>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41"/>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407" name="Google Shape;1407;p41"/>
          <p:cNvCxnSpPr>
            <a:stCxn id="1399" idx="2"/>
            <a:endCxn id="1406"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408" name="Google Shape;1408;p41"/>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409" name="Google Shape;1409;p41"/>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41"/>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411" name="Google Shape;1411;p41"/>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2" name="Google Shape;1412;p41"/>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413" name="Google Shape;1413;p41"/>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414" name="Google Shape;1414;p41"/>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415" name="Google Shape;1415;p41"/>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416" name="Google Shape;1416;p41"/>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417" name="Google Shape;1417;p41"/>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418" name="Google Shape;1418;p41"/>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419" name="Google Shape;1419;p41"/>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420" name="Google Shape;1420;p41"/>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421" name="Google Shape;1421;p41"/>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422" name="Google Shape;1422;p41"/>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423" name="Google Shape;1423;p41"/>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424" name="Google Shape;1424;p41"/>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425" name="Google Shape;1425;p41"/>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426" name="Google Shape;1426;p41"/>
          <p:cNvCxnSpPr>
            <a:stCxn id="1416"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427" name="Google Shape;1427;p41"/>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428" name="Google Shape;1428;p41"/>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429" name="Google Shape;1429;p41"/>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cxnSp>
        <p:nvCxnSpPr>
          <p:cNvPr id="1431" name="Google Shape;1431;p41"/>
          <p:cNvCxnSpPr>
            <a:stCxn id="1432" idx="1"/>
            <a:endCxn id="1396" idx="3"/>
          </p:cNvCxnSpPr>
          <p:nvPr/>
        </p:nvCxnSpPr>
        <p:spPr>
          <a:xfrm rot="10800000">
            <a:off x="2085575" y="1806213"/>
            <a:ext cx="4163700" cy="1639500"/>
          </a:xfrm>
          <a:prstGeom prst="straightConnector1">
            <a:avLst/>
          </a:prstGeom>
          <a:noFill/>
          <a:ln w="28575" cap="flat" cmpd="sng">
            <a:solidFill>
              <a:schemeClr val="accent1"/>
            </a:solidFill>
            <a:prstDash val="solid"/>
            <a:round/>
            <a:headEnd type="none" w="med" len="med"/>
            <a:tailEnd type="triangle" w="med" len="med"/>
          </a:ln>
        </p:spPr>
      </p:cxnSp>
      <p:grpSp>
        <p:nvGrpSpPr>
          <p:cNvPr id="1433" name="Google Shape;1433;p41"/>
          <p:cNvGrpSpPr/>
          <p:nvPr/>
        </p:nvGrpSpPr>
        <p:grpSpPr>
          <a:xfrm>
            <a:off x="761175" y="3882925"/>
            <a:ext cx="1061725" cy="354000"/>
            <a:chOff x="761175" y="3882925"/>
            <a:chExt cx="1061725" cy="354000"/>
          </a:xfrm>
        </p:grpSpPr>
        <p:pic>
          <p:nvPicPr>
            <p:cNvPr id="1434" name="Google Shape;1434;p41"/>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435" name="Google Shape;1435;p41"/>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436" name="Google Shape;1436;p41"/>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437" name="Google Shape;1437;p41"/>
          <p:cNvCxnSpPr>
            <a:stCxn id="1399" idx="2"/>
            <a:endCxn id="1436"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438" name="Google Shape;1438;p41"/>
          <p:cNvSpPr/>
          <p:nvPr/>
        </p:nvSpPr>
        <p:spPr>
          <a:xfrm>
            <a:off x="2632050" y="1596525"/>
            <a:ext cx="3354300" cy="28506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41"/>
          <p:cNvSpPr txBox="1"/>
          <p:nvPr/>
        </p:nvSpPr>
        <p:spPr>
          <a:xfrm>
            <a:off x="2672825" y="2468375"/>
            <a:ext cx="3223500" cy="1908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a:latin typeface="Dosis"/>
                <a:ea typeface="Dosis"/>
                <a:cs typeface="Dosis"/>
                <a:sym typeface="Dosis"/>
              </a:rPr>
              <a:t>Anche in questo caso, per prima cosa ciascun Job chiama la Stored Procedure su Fast Storage che svolge la funzionalità di </a:t>
            </a:r>
            <a:r>
              <a:rPr lang="it" b="1">
                <a:solidFill>
                  <a:schemeClr val="lt2"/>
                </a:solidFill>
                <a:latin typeface="Dosis"/>
                <a:ea typeface="Dosis"/>
                <a:cs typeface="Dosis"/>
                <a:sym typeface="Dosis"/>
              </a:rPr>
              <a:t>sincronizzatore</a:t>
            </a:r>
            <a:r>
              <a:rPr lang="it">
                <a:latin typeface="Dosis"/>
                <a:ea typeface="Dosis"/>
                <a:cs typeface="Dosis"/>
                <a:sym typeface="Dosis"/>
              </a:rPr>
              <a:t>.</a:t>
            </a:r>
            <a:endParaRPr>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a:p>
            <a:pPr marL="0" lvl="0" indent="0" algn="l" rtl="0">
              <a:spcBef>
                <a:spcPts val="0"/>
              </a:spcBef>
              <a:spcAft>
                <a:spcPts val="0"/>
              </a:spcAft>
              <a:buNone/>
            </a:pPr>
            <a:r>
              <a:rPr lang="it">
                <a:latin typeface="Dosis"/>
                <a:ea typeface="Dosis"/>
                <a:cs typeface="Dosis"/>
                <a:sym typeface="Dosis"/>
              </a:rPr>
              <a:t>Rispetto al caso Micro Batch, la Stored Procedure </a:t>
            </a:r>
            <a:r>
              <a:rPr lang="it" b="1">
                <a:solidFill>
                  <a:schemeClr val="lt2"/>
                </a:solidFill>
                <a:latin typeface="Dosis"/>
                <a:ea typeface="Dosis"/>
                <a:cs typeface="Dosis"/>
                <a:sym typeface="Dosis"/>
              </a:rPr>
              <a:t>ritorna all’applicazione solo un record per ogni chiave di dominio</a:t>
            </a:r>
            <a:r>
              <a:rPr lang="it">
                <a:latin typeface="Dosis"/>
                <a:ea typeface="Dosis"/>
                <a:cs typeface="Dosis"/>
                <a:sym typeface="Dosis"/>
              </a:rPr>
              <a:t>.</a:t>
            </a:r>
            <a:endParaRPr>
              <a:latin typeface="Dosis"/>
              <a:ea typeface="Dosis"/>
              <a:cs typeface="Dosis"/>
              <a:sym typeface="Dosis"/>
            </a:endParaRPr>
          </a:p>
        </p:txBody>
      </p:sp>
      <p:pic>
        <p:nvPicPr>
          <p:cNvPr id="1440" name="Google Shape;1440;p41"/>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441" name="Google Shape;1441;p41"/>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442" name="Google Shape;1442;p41"/>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41"/>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cxnSp>
        <p:nvCxnSpPr>
          <p:cNvPr id="1443" name="Google Shape;1443;p41"/>
          <p:cNvCxnSpPr/>
          <p:nvPr/>
        </p:nvCxnSpPr>
        <p:spPr>
          <a:xfrm>
            <a:off x="7436700" y="3237985"/>
            <a:ext cx="0" cy="131700"/>
          </a:xfrm>
          <a:prstGeom prst="straightConnector1">
            <a:avLst/>
          </a:prstGeom>
          <a:noFill/>
          <a:ln w="9525" cap="flat" cmpd="sng">
            <a:solidFill>
              <a:schemeClr val="dk2"/>
            </a:solidFill>
            <a:prstDash val="solid"/>
            <a:round/>
            <a:headEnd type="none" w="med" len="med"/>
            <a:tailEnd type="triangle" w="med" len="med"/>
          </a:ln>
        </p:spPr>
      </p:cxnSp>
      <p:pic>
        <p:nvPicPr>
          <p:cNvPr id="3" name="Immagine 4" descr="Immagine che contiene testo&#10;&#10;Descrizione generata automaticamente">
            <a:extLst>
              <a:ext uri="{FF2B5EF4-FFF2-40B4-BE49-F238E27FC236}">
                <a16:creationId xmlns:a16="http://schemas.microsoft.com/office/drawing/2014/main" id="{4FFF6BAE-0C14-BC32-FFB0-D7AC8C70438A}"/>
              </a:ext>
            </a:extLst>
          </p:cNvPr>
          <p:cNvPicPr>
            <a:picLocks noChangeAspect="1"/>
          </p:cNvPicPr>
          <p:nvPr/>
        </p:nvPicPr>
        <p:blipFill>
          <a:blip r:embed="rId10"/>
          <a:stretch>
            <a:fillRect/>
          </a:stretch>
        </p:blipFill>
        <p:spPr>
          <a:xfrm>
            <a:off x="7897882" y="696566"/>
            <a:ext cx="619372" cy="213691"/>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1447"/>
        <p:cNvGrpSpPr/>
        <p:nvPr/>
      </p:nvGrpSpPr>
      <p:grpSpPr>
        <a:xfrm>
          <a:off x="0" y="0"/>
          <a:ext cx="0" cy="0"/>
          <a:chOff x="0" y="0"/>
          <a:chExt cx="0" cy="0"/>
        </a:xfrm>
      </p:grpSpPr>
      <p:sp>
        <p:nvSpPr>
          <p:cNvPr id="1448" name="Google Shape;1448;p42"/>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42"/>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42"/>
          <p:cNvSpPr/>
          <p:nvPr/>
        </p:nvSpPr>
        <p:spPr>
          <a:xfrm>
            <a:off x="239575" y="2206125"/>
            <a:ext cx="2325000" cy="2128800"/>
          </a:xfrm>
          <a:prstGeom prst="roundRect">
            <a:avLst>
              <a:gd name="adj" fmla="val 408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42"/>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sp>
        <p:nvSpPr>
          <p:cNvPr id="1452" name="Google Shape;1452;p42"/>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453" name="Google Shape;1453;p42"/>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454" name="Google Shape;1454;p42"/>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42"/>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grpSp>
        <p:nvGrpSpPr>
          <p:cNvPr id="1456" name="Google Shape;1456;p42"/>
          <p:cNvGrpSpPr/>
          <p:nvPr/>
        </p:nvGrpSpPr>
        <p:grpSpPr>
          <a:xfrm>
            <a:off x="334775" y="1644738"/>
            <a:ext cx="1750800" cy="323100"/>
            <a:chOff x="2459200" y="2005813"/>
            <a:chExt cx="1750800" cy="323100"/>
          </a:xfrm>
        </p:grpSpPr>
        <p:sp>
          <p:nvSpPr>
            <p:cNvPr id="1457" name="Google Shape;1457;p42"/>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458" name="Google Shape;1458;p42"/>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459" name="Google Shape;1459;p42"/>
          <p:cNvGrpSpPr/>
          <p:nvPr/>
        </p:nvGrpSpPr>
        <p:grpSpPr>
          <a:xfrm>
            <a:off x="334763" y="2256075"/>
            <a:ext cx="1750800" cy="323100"/>
            <a:chOff x="2459200" y="2146825"/>
            <a:chExt cx="1750800" cy="323100"/>
          </a:xfrm>
        </p:grpSpPr>
        <p:sp>
          <p:nvSpPr>
            <p:cNvPr id="1460" name="Google Shape;1460;p42"/>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461" name="Google Shape;1461;p42"/>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462" name="Google Shape;1462;p42"/>
          <p:cNvCxnSpPr>
            <a:stCxn id="1457" idx="2"/>
            <a:endCxn id="1460"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463" name="Google Shape;1463;p42"/>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464" name="Google Shape;1464;p42"/>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465" name="Google Shape;1465;p42"/>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466" name="Google Shape;1466;p42"/>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42"/>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468" name="Google Shape;1468;p42"/>
          <p:cNvCxnSpPr>
            <a:stCxn id="1460" idx="2"/>
            <a:endCxn id="1467"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469" name="Google Shape;1469;p42"/>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sp>
        <p:nvSpPr>
          <p:cNvPr id="1470" name="Google Shape;1470;p42"/>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471" name="Google Shape;1471;p42"/>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72" name="Google Shape;1472;p42"/>
          <p:cNvPicPr preferRelativeResize="0"/>
          <p:nvPr/>
        </p:nvPicPr>
        <p:blipFill>
          <a:blip r:embed="rId5">
            <a:alphaModFix/>
          </a:blip>
          <a:stretch>
            <a:fillRect/>
          </a:stretch>
        </p:blipFill>
        <p:spPr>
          <a:xfrm>
            <a:off x="6415629" y="1308875"/>
            <a:ext cx="335571" cy="288300"/>
          </a:xfrm>
          <a:prstGeom prst="rect">
            <a:avLst/>
          </a:prstGeom>
          <a:noFill/>
          <a:ln>
            <a:noFill/>
          </a:ln>
        </p:spPr>
      </p:pic>
      <p:pic>
        <p:nvPicPr>
          <p:cNvPr id="1473" name="Google Shape;1473;p42"/>
          <p:cNvPicPr preferRelativeResize="0"/>
          <p:nvPr/>
        </p:nvPicPr>
        <p:blipFill>
          <a:blip r:embed="rId6">
            <a:alphaModFix/>
          </a:blip>
          <a:stretch>
            <a:fillRect/>
          </a:stretch>
        </p:blipFill>
        <p:spPr>
          <a:xfrm>
            <a:off x="7256592" y="1308875"/>
            <a:ext cx="335571" cy="288300"/>
          </a:xfrm>
          <a:prstGeom prst="rect">
            <a:avLst/>
          </a:prstGeom>
          <a:noFill/>
          <a:ln>
            <a:noFill/>
          </a:ln>
        </p:spPr>
      </p:pic>
      <p:pic>
        <p:nvPicPr>
          <p:cNvPr id="1474" name="Google Shape;1474;p42"/>
          <p:cNvPicPr preferRelativeResize="0"/>
          <p:nvPr/>
        </p:nvPicPr>
        <p:blipFill>
          <a:blip r:embed="rId7">
            <a:alphaModFix/>
          </a:blip>
          <a:stretch>
            <a:fillRect/>
          </a:stretch>
        </p:blipFill>
        <p:spPr>
          <a:xfrm>
            <a:off x="8097567" y="1308875"/>
            <a:ext cx="335571" cy="288300"/>
          </a:xfrm>
          <a:prstGeom prst="rect">
            <a:avLst/>
          </a:prstGeom>
          <a:noFill/>
          <a:ln>
            <a:noFill/>
          </a:ln>
        </p:spPr>
      </p:pic>
      <p:sp>
        <p:nvSpPr>
          <p:cNvPr id="1475" name="Google Shape;1475;p42"/>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476" name="Google Shape;1476;p42"/>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477" name="Google Shape;1477;p42"/>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478" name="Google Shape;1478;p42"/>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479" name="Google Shape;1479;p42"/>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480" name="Google Shape;1480;p42"/>
          <p:cNvPicPr preferRelativeResize="0"/>
          <p:nvPr/>
        </p:nvPicPr>
        <p:blipFill>
          <a:blip r:embed="rId5">
            <a:alphaModFix/>
          </a:blip>
          <a:stretch>
            <a:fillRect/>
          </a:stretch>
        </p:blipFill>
        <p:spPr>
          <a:xfrm>
            <a:off x="6415629" y="2383593"/>
            <a:ext cx="335571" cy="288300"/>
          </a:xfrm>
          <a:prstGeom prst="rect">
            <a:avLst/>
          </a:prstGeom>
          <a:noFill/>
          <a:ln>
            <a:noFill/>
          </a:ln>
        </p:spPr>
      </p:pic>
      <p:pic>
        <p:nvPicPr>
          <p:cNvPr id="1481" name="Google Shape;1481;p42"/>
          <p:cNvPicPr preferRelativeResize="0"/>
          <p:nvPr/>
        </p:nvPicPr>
        <p:blipFill>
          <a:blip r:embed="rId6">
            <a:alphaModFix/>
          </a:blip>
          <a:stretch>
            <a:fillRect/>
          </a:stretch>
        </p:blipFill>
        <p:spPr>
          <a:xfrm>
            <a:off x="7256592" y="2383593"/>
            <a:ext cx="335571" cy="288300"/>
          </a:xfrm>
          <a:prstGeom prst="rect">
            <a:avLst/>
          </a:prstGeom>
          <a:noFill/>
          <a:ln>
            <a:noFill/>
          </a:ln>
        </p:spPr>
      </p:pic>
      <p:pic>
        <p:nvPicPr>
          <p:cNvPr id="1482" name="Google Shape;1482;p42"/>
          <p:cNvPicPr preferRelativeResize="0"/>
          <p:nvPr/>
        </p:nvPicPr>
        <p:blipFill>
          <a:blip r:embed="rId7">
            <a:alphaModFix/>
          </a:blip>
          <a:stretch>
            <a:fillRect/>
          </a:stretch>
        </p:blipFill>
        <p:spPr>
          <a:xfrm>
            <a:off x="8097567" y="2383593"/>
            <a:ext cx="335571" cy="288300"/>
          </a:xfrm>
          <a:prstGeom prst="rect">
            <a:avLst/>
          </a:prstGeom>
          <a:noFill/>
          <a:ln>
            <a:noFill/>
          </a:ln>
        </p:spPr>
      </p:pic>
      <p:sp>
        <p:nvSpPr>
          <p:cNvPr id="1483" name="Google Shape;1483;p42"/>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484" name="Google Shape;1484;p42"/>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485" name="Google Shape;1485;p42"/>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486" name="Google Shape;1486;p42"/>
          <p:cNvCxnSpPr>
            <a:stCxn id="1476"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487" name="Google Shape;1487;p42"/>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488" name="Google Shape;1488;p42"/>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489" name="Google Shape;1489;p42"/>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grpSp>
        <p:nvGrpSpPr>
          <p:cNvPr id="1491" name="Google Shape;1491;p42"/>
          <p:cNvGrpSpPr/>
          <p:nvPr/>
        </p:nvGrpSpPr>
        <p:grpSpPr>
          <a:xfrm>
            <a:off x="761175" y="3882925"/>
            <a:ext cx="1061725" cy="354000"/>
            <a:chOff x="761175" y="3882925"/>
            <a:chExt cx="1061725" cy="354000"/>
          </a:xfrm>
        </p:grpSpPr>
        <p:pic>
          <p:nvPicPr>
            <p:cNvPr id="1492" name="Google Shape;1492;p42"/>
            <p:cNvPicPr preferRelativeResize="0"/>
            <p:nvPr/>
          </p:nvPicPr>
          <p:blipFill>
            <a:blip r:embed="rId8">
              <a:alphaModFix/>
            </a:blip>
            <a:stretch>
              <a:fillRect/>
            </a:stretch>
          </p:blipFill>
          <p:spPr>
            <a:xfrm flipH="1">
              <a:off x="761175" y="3959125"/>
              <a:ext cx="201600" cy="201600"/>
            </a:xfrm>
            <a:prstGeom prst="rect">
              <a:avLst/>
            </a:prstGeom>
            <a:noFill/>
            <a:ln>
              <a:noFill/>
            </a:ln>
          </p:spPr>
        </p:pic>
        <p:sp>
          <p:nvSpPr>
            <p:cNvPr id="1493" name="Google Shape;1493;p42"/>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494" name="Google Shape;1494;p42"/>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495" name="Google Shape;1495;p42"/>
          <p:cNvCxnSpPr>
            <a:stCxn id="1460" idx="2"/>
            <a:endCxn id="1494"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pic>
        <p:nvPicPr>
          <p:cNvPr id="1496" name="Google Shape;1496;p42"/>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497" name="Google Shape;1497;p42"/>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498" name="Google Shape;1498;p42"/>
          <p:cNvSpPr txBox="1"/>
          <p:nvPr/>
        </p:nvSpPr>
        <p:spPr>
          <a:xfrm>
            <a:off x="2672825" y="1325375"/>
            <a:ext cx="3223500" cy="298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Per quanto riguarda lo step di processing vero e proprio, valgono tutte le considerazioni già fatte per l’applicazione Micro Batch: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457200" lvl="0" indent="-311150" algn="l" rtl="0">
              <a:spcBef>
                <a:spcPts val="0"/>
              </a:spcBef>
              <a:spcAft>
                <a:spcPts val="0"/>
              </a:spcAft>
              <a:buSzPts val="1300"/>
              <a:buFont typeface="Dosis"/>
              <a:buChar char="●"/>
            </a:pPr>
            <a:r>
              <a:rPr lang="it" sz="1300">
                <a:latin typeface="Dosis"/>
                <a:ea typeface="Dosis"/>
                <a:cs typeface="Dosis"/>
                <a:sym typeface="Dosis"/>
              </a:rPr>
              <a:t>lo step genera diverse partizioni, ciascuna transazionalmente indipendente, che vengono eseguite in thread asincroni</a:t>
            </a:r>
            <a:endParaRPr sz="1300">
              <a:latin typeface="Dosis"/>
              <a:ea typeface="Dosis"/>
              <a:cs typeface="Dosis"/>
              <a:sym typeface="Dosis"/>
            </a:endParaRPr>
          </a:p>
          <a:p>
            <a:pPr marL="457200" lvl="0" indent="-311150" algn="l" rtl="0">
              <a:spcBef>
                <a:spcPts val="0"/>
              </a:spcBef>
              <a:spcAft>
                <a:spcPts val="0"/>
              </a:spcAft>
              <a:buSzPts val="1300"/>
              <a:buFont typeface="Dosis"/>
              <a:buChar char="●"/>
            </a:pPr>
            <a:r>
              <a:rPr lang="it" sz="1300">
                <a:latin typeface="Dosis"/>
                <a:ea typeface="Dosis"/>
                <a:cs typeface="Dosis"/>
                <a:sym typeface="Dosis"/>
              </a:rPr>
              <a:t>ciascuna partizione è costituita da uno Step di tipo “chunk”, a sua volta suddiviso nella fasi Reader, Processor e Writer</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Ciò che cambia sensibilmente è la logica applicativa contenuta nelle tre fasi di ciascuna partizione.</a:t>
            </a:r>
            <a:endParaRPr sz="1300">
              <a:latin typeface="Dosis"/>
              <a:ea typeface="Dosis"/>
              <a:cs typeface="Dosis"/>
              <a:sym typeface="Dosis"/>
            </a:endParaRPr>
          </a:p>
        </p:txBody>
      </p:sp>
      <p:sp>
        <p:nvSpPr>
          <p:cNvPr id="1499" name="Google Shape;1499;p42"/>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C0054749-285F-1CB5-EE0E-8D9066DC0121}"/>
              </a:ext>
            </a:extLst>
          </p:cNvPr>
          <p:cNvPicPr>
            <a:picLocks noChangeAspect="1"/>
          </p:cNvPicPr>
          <p:nvPr/>
        </p:nvPicPr>
        <p:blipFill>
          <a:blip r:embed="rId10"/>
          <a:stretch>
            <a:fillRect/>
          </a:stretch>
        </p:blipFill>
        <p:spPr>
          <a:xfrm>
            <a:off x="7897882" y="696566"/>
            <a:ext cx="619372" cy="213691"/>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1503"/>
        <p:cNvGrpSpPr/>
        <p:nvPr/>
      </p:nvGrpSpPr>
      <p:grpSpPr>
        <a:xfrm>
          <a:off x="0" y="0"/>
          <a:ext cx="0" cy="0"/>
          <a:chOff x="0" y="0"/>
          <a:chExt cx="0" cy="0"/>
        </a:xfrm>
      </p:grpSpPr>
      <p:sp>
        <p:nvSpPr>
          <p:cNvPr id="1504" name="Google Shape;1504;p43"/>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sp>
        <p:nvSpPr>
          <p:cNvPr id="1505" name="Google Shape;1505;p43"/>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506" name="Google Shape;1506;p43"/>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507" name="Google Shape;1507;p43"/>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43"/>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509" name="Google Shape;1509;p43"/>
          <p:cNvSpPr/>
          <p:nvPr/>
        </p:nvSpPr>
        <p:spPr>
          <a:xfrm>
            <a:off x="239575" y="3196912"/>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0" name="Google Shape;1510;p43"/>
          <p:cNvGrpSpPr/>
          <p:nvPr/>
        </p:nvGrpSpPr>
        <p:grpSpPr>
          <a:xfrm>
            <a:off x="334775" y="1644738"/>
            <a:ext cx="1750800" cy="323100"/>
            <a:chOff x="2459200" y="2005813"/>
            <a:chExt cx="1750800" cy="323100"/>
          </a:xfrm>
        </p:grpSpPr>
        <p:sp>
          <p:nvSpPr>
            <p:cNvPr id="1511" name="Google Shape;1511;p43"/>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dirty="0">
                  <a:solidFill>
                    <a:schemeClr val="lt1"/>
                  </a:solidFill>
                  <a:latin typeface="Dosis"/>
                  <a:ea typeface="Dosis"/>
                  <a:cs typeface="Dosis"/>
                  <a:sym typeface="Dosis"/>
                </a:rPr>
                <a:t>get Domain Keys</a:t>
              </a:r>
              <a:endParaRPr sz="1100" dirty="0">
                <a:solidFill>
                  <a:schemeClr val="lt1"/>
                </a:solidFill>
                <a:latin typeface="Dosis"/>
                <a:ea typeface="Dosis"/>
                <a:cs typeface="Dosis"/>
                <a:sym typeface="Dosis"/>
              </a:endParaRPr>
            </a:p>
            <a:p>
              <a:pPr marL="0" lvl="0" indent="0" algn="ctr" rtl="0">
                <a:spcBef>
                  <a:spcPts val="0"/>
                </a:spcBef>
                <a:spcAft>
                  <a:spcPts val="0"/>
                </a:spcAft>
                <a:buNone/>
              </a:pPr>
              <a:r>
                <a:rPr lang="it" sz="1000" dirty="0">
                  <a:solidFill>
                    <a:schemeClr val="lt1"/>
                  </a:solidFill>
                  <a:latin typeface="Dosis"/>
                  <a:ea typeface="Dosis"/>
                  <a:cs typeface="Dosis"/>
                  <a:sym typeface="Dosis"/>
                </a:rPr>
                <a:t>[tasklet]</a:t>
              </a:r>
              <a:endParaRPr sz="1000" dirty="0">
                <a:solidFill>
                  <a:schemeClr val="lt1"/>
                </a:solidFill>
                <a:latin typeface="Dosis"/>
                <a:ea typeface="Dosis"/>
                <a:cs typeface="Dosis"/>
                <a:sym typeface="Dosis"/>
              </a:endParaRPr>
            </a:p>
          </p:txBody>
        </p:sp>
        <p:pic>
          <p:nvPicPr>
            <p:cNvPr id="1512" name="Google Shape;1512;p43"/>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513" name="Google Shape;1513;p43"/>
          <p:cNvGrpSpPr/>
          <p:nvPr/>
        </p:nvGrpSpPr>
        <p:grpSpPr>
          <a:xfrm>
            <a:off x="334763" y="2256075"/>
            <a:ext cx="1750800" cy="323100"/>
            <a:chOff x="2459200" y="2146825"/>
            <a:chExt cx="1750800" cy="323100"/>
          </a:xfrm>
        </p:grpSpPr>
        <p:sp>
          <p:nvSpPr>
            <p:cNvPr id="1514" name="Google Shape;1514;p43"/>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515" name="Google Shape;1515;p43"/>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516" name="Google Shape;1516;p43"/>
          <p:cNvCxnSpPr>
            <a:stCxn id="1511" idx="2"/>
            <a:endCxn id="1514"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517" name="Google Shape;1517;p43"/>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518" name="Google Shape;1518;p43"/>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519" name="Google Shape;1519;p43"/>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520" name="Google Shape;1520;p43"/>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43"/>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522" name="Google Shape;1522;p43"/>
          <p:cNvCxnSpPr>
            <a:stCxn id="1514" idx="2"/>
            <a:endCxn id="1521"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523" name="Google Shape;1523;p43"/>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grpSp>
        <p:nvGrpSpPr>
          <p:cNvPr id="1524" name="Google Shape;1524;p43"/>
          <p:cNvGrpSpPr/>
          <p:nvPr/>
        </p:nvGrpSpPr>
        <p:grpSpPr>
          <a:xfrm>
            <a:off x="761175" y="3882925"/>
            <a:ext cx="1061725" cy="354000"/>
            <a:chOff x="761175" y="3882925"/>
            <a:chExt cx="1061725" cy="354000"/>
          </a:xfrm>
        </p:grpSpPr>
        <p:pic>
          <p:nvPicPr>
            <p:cNvPr id="1525" name="Google Shape;1525;p43"/>
            <p:cNvPicPr preferRelativeResize="0"/>
            <p:nvPr/>
          </p:nvPicPr>
          <p:blipFill>
            <a:blip r:embed="rId5">
              <a:alphaModFix/>
            </a:blip>
            <a:stretch>
              <a:fillRect/>
            </a:stretch>
          </p:blipFill>
          <p:spPr>
            <a:xfrm flipH="1">
              <a:off x="761175" y="3959125"/>
              <a:ext cx="201600" cy="201600"/>
            </a:xfrm>
            <a:prstGeom prst="rect">
              <a:avLst/>
            </a:prstGeom>
            <a:noFill/>
            <a:ln>
              <a:noFill/>
            </a:ln>
          </p:spPr>
        </p:pic>
        <p:sp>
          <p:nvSpPr>
            <p:cNvPr id="1526" name="Google Shape;1526;p43"/>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527" name="Google Shape;1527;p43"/>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528" name="Google Shape;1528;p43"/>
          <p:cNvCxnSpPr>
            <a:stCxn id="1514" idx="2"/>
            <a:endCxn id="1527"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529" name="Google Shape;1529;p43"/>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43"/>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43"/>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532" name="Google Shape;1532;p43"/>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33" name="Google Shape;1533;p43"/>
          <p:cNvPicPr preferRelativeResize="0"/>
          <p:nvPr/>
        </p:nvPicPr>
        <p:blipFill>
          <a:blip r:embed="rId6">
            <a:alphaModFix/>
          </a:blip>
          <a:stretch>
            <a:fillRect/>
          </a:stretch>
        </p:blipFill>
        <p:spPr>
          <a:xfrm>
            <a:off x="6415629" y="1308875"/>
            <a:ext cx="335571" cy="288300"/>
          </a:xfrm>
          <a:prstGeom prst="rect">
            <a:avLst/>
          </a:prstGeom>
          <a:noFill/>
          <a:ln>
            <a:noFill/>
          </a:ln>
        </p:spPr>
      </p:pic>
      <p:pic>
        <p:nvPicPr>
          <p:cNvPr id="1534" name="Google Shape;1534;p43"/>
          <p:cNvPicPr preferRelativeResize="0"/>
          <p:nvPr/>
        </p:nvPicPr>
        <p:blipFill>
          <a:blip r:embed="rId7">
            <a:alphaModFix/>
          </a:blip>
          <a:stretch>
            <a:fillRect/>
          </a:stretch>
        </p:blipFill>
        <p:spPr>
          <a:xfrm>
            <a:off x="7256592" y="1308875"/>
            <a:ext cx="335571" cy="288300"/>
          </a:xfrm>
          <a:prstGeom prst="rect">
            <a:avLst/>
          </a:prstGeom>
          <a:noFill/>
          <a:ln>
            <a:noFill/>
          </a:ln>
        </p:spPr>
      </p:pic>
      <p:pic>
        <p:nvPicPr>
          <p:cNvPr id="1535" name="Google Shape;1535;p43"/>
          <p:cNvPicPr preferRelativeResize="0"/>
          <p:nvPr/>
        </p:nvPicPr>
        <p:blipFill>
          <a:blip r:embed="rId8">
            <a:alphaModFix/>
          </a:blip>
          <a:stretch>
            <a:fillRect/>
          </a:stretch>
        </p:blipFill>
        <p:spPr>
          <a:xfrm>
            <a:off x="8097567" y="1308875"/>
            <a:ext cx="335571" cy="288300"/>
          </a:xfrm>
          <a:prstGeom prst="rect">
            <a:avLst/>
          </a:prstGeom>
          <a:noFill/>
          <a:ln>
            <a:noFill/>
          </a:ln>
        </p:spPr>
      </p:pic>
      <p:sp>
        <p:nvSpPr>
          <p:cNvPr id="1536" name="Google Shape;1536;p43"/>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537" name="Google Shape;1537;p43"/>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538" name="Google Shape;1538;p43"/>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539" name="Google Shape;1539;p43"/>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540" name="Google Shape;1540;p43"/>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541" name="Google Shape;1541;p43"/>
          <p:cNvPicPr preferRelativeResize="0"/>
          <p:nvPr/>
        </p:nvPicPr>
        <p:blipFill>
          <a:blip r:embed="rId6">
            <a:alphaModFix/>
          </a:blip>
          <a:stretch>
            <a:fillRect/>
          </a:stretch>
        </p:blipFill>
        <p:spPr>
          <a:xfrm>
            <a:off x="6415629" y="2383593"/>
            <a:ext cx="335571" cy="288300"/>
          </a:xfrm>
          <a:prstGeom prst="rect">
            <a:avLst/>
          </a:prstGeom>
          <a:noFill/>
          <a:ln>
            <a:noFill/>
          </a:ln>
        </p:spPr>
      </p:pic>
      <p:pic>
        <p:nvPicPr>
          <p:cNvPr id="1542" name="Google Shape;1542;p43"/>
          <p:cNvPicPr preferRelativeResize="0"/>
          <p:nvPr/>
        </p:nvPicPr>
        <p:blipFill>
          <a:blip r:embed="rId7">
            <a:alphaModFix/>
          </a:blip>
          <a:stretch>
            <a:fillRect/>
          </a:stretch>
        </p:blipFill>
        <p:spPr>
          <a:xfrm>
            <a:off x="7256592" y="2383593"/>
            <a:ext cx="335571" cy="288300"/>
          </a:xfrm>
          <a:prstGeom prst="rect">
            <a:avLst/>
          </a:prstGeom>
          <a:noFill/>
          <a:ln>
            <a:noFill/>
          </a:ln>
        </p:spPr>
      </p:pic>
      <p:pic>
        <p:nvPicPr>
          <p:cNvPr id="1543" name="Google Shape;1543;p43"/>
          <p:cNvPicPr preferRelativeResize="0"/>
          <p:nvPr/>
        </p:nvPicPr>
        <p:blipFill>
          <a:blip r:embed="rId8">
            <a:alphaModFix/>
          </a:blip>
          <a:stretch>
            <a:fillRect/>
          </a:stretch>
        </p:blipFill>
        <p:spPr>
          <a:xfrm>
            <a:off x="8097567" y="2383593"/>
            <a:ext cx="335571" cy="288300"/>
          </a:xfrm>
          <a:prstGeom prst="rect">
            <a:avLst/>
          </a:prstGeom>
          <a:noFill/>
          <a:ln>
            <a:noFill/>
          </a:ln>
        </p:spPr>
      </p:pic>
      <p:sp>
        <p:nvSpPr>
          <p:cNvPr id="1544" name="Google Shape;1544;p43"/>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545" name="Google Shape;1545;p43"/>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546" name="Google Shape;1546;p43"/>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547" name="Google Shape;1547;p43"/>
          <p:cNvCxnSpPr>
            <a:stCxn id="1537"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548" name="Google Shape;1548;p43"/>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549" name="Google Shape;1549;p43"/>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550" name="Google Shape;1550;p43"/>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pic>
        <p:nvPicPr>
          <p:cNvPr id="1552" name="Google Shape;1552;p43"/>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553" name="Google Shape;1553;p43"/>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554" name="Google Shape;1554;p43"/>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sp>
        <p:nvSpPr>
          <p:cNvPr id="1555" name="Google Shape;1555;p43"/>
          <p:cNvSpPr/>
          <p:nvPr/>
        </p:nvSpPr>
        <p:spPr>
          <a:xfrm>
            <a:off x="6175200" y="3570548"/>
            <a:ext cx="2498400" cy="7314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43"/>
          <p:cNvSpPr txBox="1"/>
          <p:nvPr/>
        </p:nvSpPr>
        <p:spPr>
          <a:xfrm>
            <a:off x="6681175" y="35215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grpSp>
        <p:nvGrpSpPr>
          <p:cNvPr id="1557" name="Google Shape;1557;p43"/>
          <p:cNvGrpSpPr/>
          <p:nvPr/>
        </p:nvGrpSpPr>
        <p:grpSpPr>
          <a:xfrm>
            <a:off x="6783866" y="3760260"/>
            <a:ext cx="1112459" cy="468435"/>
            <a:chOff x="6783866" y="3836460"/>
            <a:chExt cx="1112459" cy="468435"/>
          </a:xfrm>
        </p:grpSpPr>
        <p:pic>
          <p:nvPicPr>
            <p:cNvPr id="1558" name="Google Shape;1558;p43"/>
            <p:cNvPicPr preferRelativeResize="0"/>
            <p:nvPr/>
          </p:nvPicPr>
          <p:blipFill>
            <a:blip r:embed="rId10">
              <a:alphaModFix/>
            </a:blip>
            <a:stretch>
              <a:fillRect/>
            </a:stretch>
          </p:blipFill>
          <p:spPr>
            <a:xfrm>
              <a:off x="6783866" y="3902436"/>
              <a:ext cx="435399" cy="343370"/>
            </a:xfrm>
            <a:prstGeom prst="rect">
              <a:avLst/>
            </a:prstGeom>
            <a:noFill/>
            <a:ln>
              <a:noFill/>
            </a:ln>
          </p:spPr>
        </p:pic>
        <p:pic>
          <p:nvPicPr>
            <p:cNvPr id="1559" name="Google Shape;1559;p43"/>
            <p:cNvPicPr preferRelativeResize="0"/>
            <p:nvPr/>
          </p:nvPicPr>
          <p:blipFill>
            <a:blip r:embed="rId10">
              <a:alphaModFix/>
            </a:blip>
            <a:stretch>
              <a:fillRect/>
            </a:stretch>
          </p:blipFill>
          <p:spPr>
            <a:xfrm>
              <a:off x="7594206" y="3836460"/>
              <a:ext cx="302118" cy="238259"/>
            </a:xfrm>
            <a:prstGeom prst="rect">
              <a:avLst/>
            </a:prstGeom>
            <a:noFill/>
            <a:ln>
              <a:noFill/>
            </a:ln>
          </p:spPr>
        </p:pic>
        <p:cxnSp>
          <p:nvCxnSpPr>
            <p:cNvPr id="1560" name="Google Shape;1560;p43"/>
            <p:cNvCxnSpPr>
              <a:stCxn id="1559" idx="1"/>
              <a:endCxn id="1558" idx="3"/>
            </p:cNvCxnSpPr>
            <p:nvPr/>
          </p:nvCxnSpPr>
          <p:spPr>
            <a:xfrm flipH="1">
              <a:off x="7219206" y="3955590"/>
              <a:ext cx="375000" cy="118500"/>
            </a:xfrm>
            <a:prstGeom prst="bentConnector3">
              <a:avLst>
                <a:gd name="adj1" fmla="val 49992"/>
              </a:avLst>
            </a:prstGeom>
            <a:noFill/>
            <a:ln w="9525" cap="flat" cmpd="sng">
              <a:solidFill>
                <a:schemeClr val="dk2"/>
              </a:solidFill>
              <a:prstDash val="solid"/>
              <a:round/>
              <a:headEnd type="none" w="med" len="med"/>
              <a:tailEnd type="none" w="med" len="med"/>
            </a:ln>
          </p:spPr>
        </p:cxnSp>
        <p:pic>
          <p:nvPicPr>
            <p:cNvPr id="1561" name="Google Shape;1561;p43"/>
            <p:cNvPicPr preferRelativeResize="0"/>
            <p:nvPr/>
          </p:nvPicPr>
          <p:blipFill>
            <a:blip r:embed="rId10">
              <a:alphaModFix/>
            </a:blip>
            <a:stretch>
              <a:fillRect/>
            </a:stretch>
          </p:blipFill>
          <p:spPr>
            <a:xfrm>
              <a:off x="7594206" y="4066636"/>
              <a:ext cx="302118" cy="238259"/>
            </a:xfrm>
            <a:prstGeom prst="rect">
              <a:avLst/>
            </a:prstGeom>
            <a:noFill/>
            <a:ln>
              <a:noFill/>
            </a:ln>
          </p:spPr>
        </p:pic>
        <p:cxnSp>
          <p:nvCxnSpPr>
            <p:cNvPr id="1562" name="Google Shape;1562;p43"/>
            <p:cNvCxnSpPr>
              <a:stCxn id="1561" idx="1"/>
              <a:endCxn id="1558" idx="3"/>
            </p:cNvCxnSpPr>
            <p:nvPr/>
          </p:nvCxnSpPr>
          <p:spPr>
            <a:xfrm rot="10800000">
              <a:off x="7219206" y="4074166"/>
              <a:ext cx="375000" cy="111600"/>
            </a:xfrm>
            <a:prstGeom prst="bentConnector3">
              <a:avLst>
                <a:gd name="adj1" fmla="val 49992"/>
              </a:avLst>
            </a:prstGeom>
            <a:noFill/>
            <a:ln w="9525" cap="flat" cmpd="sng">
              <a:solidFill>
                <a:schemeClr val="dk2"/>
              </a:solidFill>
              <a:prstDash val="solid"/>
              <a:round/>
              <a:headEnd type="none" w="med" len="med"/>
              <a:tailEnd type="none" w="med" len="med"/>
            </a:ln>
          </p:spPr>
        </p:cxnSp>
      </p:grpSp>
      <p:cxnSp>
        <p:nvCxnSpPr>
          <p:cNvPr id="1563" name="Google Shape;1563;p43"/>
          <p:cNvCxnSpPr>
            <a:stCxn id="1555" idx="1"/>
          </p:cNvCxnSpPr>
          <p:nvPr/>
        </p:nvCxnSpPr>
        <p:spPr>
          <a:xfrm rot="10800000">
            <a:off x="1946700" y="3316748"/>
            <a:ext cx="4228500" cy="619500"/>
          </a:xfrm>
          <a:prstGeom prst="straightConnector1">
            <a:avLst/>
          </a:prstGeom>
          <a:noFill/>
          <a:ln w="28575" cap="flat" cmpd="sng">
            <a:solidFill>
              <a:schemeClr val="accent1"/>
            </a:solidFill>
            <a:prstDash val="solid"/>
            <a:round/>
            <a:headEnd type="none" w="med" len="med"/>
            <a:tailEnd type="triangle" w="med" len="med"/>
          </a:ln>
        </p:spPr>
      </p:cxnSp>
      <p:sp>
        <p:nvSpPr>
          <p:cNvPr id="1564" name="Google Shape;1564;p43"/>
          <p:cNvSpPr/>
          <p:nvPr/>
        </p:nvSpPr>
        <p:spPr>
          <a:xfrm>
            <a:off x="2632050" y="1044100"/>
            <a:ext cx="3354300" cy="37077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43"/>
          <p:cNvSpPr txBox="1"/>
          <p:nvPr/>
        </p:nvSpPr>
        <p:spPr>
          <a:xfrm>
            <a:off x="2663800" y="1428650"/>
            <a:ext cx="3223500" cy="2786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solidFill>
                  <a:schemeClr val="dk1"/>
                </a:solidFill>
                <a:latin typeface="Dosis"/>
                <a:ea typeface="Dosis"/>
                <a:cs typeface="Dosis"/>
                <a:sym typeface="Dosis"/>
              </a:rPr>
              <a:t>Durante la fase </a:t>
            </a:r>
            <a:r>
              <a:rPr lang="it" sz="1300" b="1">
                <a:solidFill>
                  <a:schemeClr val="lt2"/>
                </a:solidFill>
                <a:latin typeface="Dosis"/>
                <a:ea typeface="Dosis"/>
                <a:cs typeface="Dosis"/>
                <a:sym typeface="Dosis"/>
              </a:rPr>
              <a:t>Reader</a:t>
            </a:r>
            <a:r>
              <a:rPr lang="it" sz="1300">
                <a:solidFill>
                  <a:schemeClr val="dk1"/>
                </a:solidFill>
                <a:latin typeface="Dosis"/>
                <a:ea typeface="Dosis"/>
                <a:cs typeface="Dosis"/>
                <a:sym typeface="Dosis"/>
              </a:rPr>
              <a:t> la partizione, per ciascuna chiave ricevuta dalla chiamata alla Stored Procedure ed assegnatagli dal partizionatore, </a:t>
            </a:r>
            <a:r>
              <a:rPr lang="it" sz="1300" b="1">
                <a:solidFill>
                  <a:schemeClr val="lt2"/>
                </a:solidFill>
                <a:latin typeface="Dosis"/>
                <a:ea typeface="Dosis"/>
                <a:cs typeface="Dosis"/>
                <a:sym typeface="Dosis"/>
              </a:rPr>
              <a:t>recupera </a:t>
            </a:r>
            <a:r>
              <a:rPr lang="it" sz="1300">
                <a:solidFill>
                  <a:schemeClr val="dk1"/>
                </a:solidFill>
                <a:latin typeface="Dosis"/>
                <a:ea typeface="Dosis"/>
                <a:cs typeface="Dosis"/>
                <a:sym typeface="Dosis"/>
              </a:rPr>
              <a:t>tutti i dati necessari al calcolo degli eventi di business dalle tabelle del modello dati generico.</a:t>
            </a:r>
            <a:endParaRPr sz="1300">
              <a:solidFill>
                <a:schemeClr val="dk1"/>
              </a:solidFill>
              <a:latin typeface="Dosis"/>
              <a:ea typeface="Dosis"/>
              <a:cs typeface="Dosis"/>
              <a:sym typeface="Dosis"/>
            </a:endParaRPr>
          </a:p>
          <a:p>
            <a:pPr marL="0" lvl="0" indent="0" algn="l" rtl="0">
              <a:spcBef>
                <a:spcPts val="0"/>
              </a:spcBef>
              <a:spcAft>
                <a:spcPts val="0"/>
              </a:spcAft>
              <a:buNone/>
            </a:pPr>
            <a:endParaRPr sz="1300">
              <a:solidFill>
                <a:schemeClr val="dk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r>
              <a:rPr lang="it" sz="1300">
                <a:solidFill>
                  <a:schemeClr val="dk1"/>
                </a:solidFill>
                <a:latin typeface="Dosis"/>
                <a:ea typeface="Dosis"/>
                <a:cs typeface="Dosis"/>
                <a:sym typeface="Dosis"/>
              </a:rPr>
              <a:t>Vengono dunque eseguite in questa fase tutte le query di lettura, costruendo una fotografia dello stato su Fast Storage di un determinato oggetto (Ritiro, Spedizione o Viaggio). I dati recuperati vengono inseriti all’interno di un oggetto Java, passato alle fasi successive.</a:t>
            </a:r>
            <a:endParaRPr sz="1300">
              <a:solidFill>
                <a:schemeClr val="dk1"/>
              </a:solidFill>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8B1E42C7-8798-A0E0-6F67-3E147CF2667E}"/>
              </a:ext>
            </a:extLst>
          </p:cNvPr>
          <p:cNvPicPr>
            <a:picLocks noChangeAspect="1"/>
          </p:cNvPicPr>
          <p:nvPr/>
        </p:nvPicPr>
        <p:blipFill>
          <a:blip r:embed="rId11"/>
          <a:stretch>
            <a:fillRect/>
          </a:stretch>
        </p:blipFill>
        <p:spPr>
          <a:xfrm>
            <a:off x="7897882" y="696566"/>
            <a:ext cx="619372" cy="213691"/>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392"/>
        <p:cNvGrpSpPr/>
        <p:nvPr/>
      </p:nvGrpSpPr>
      <p:grpSpPr>
        <a:xfrm>
          <a:off x="0" y="0"/>
          <a:ext cx="0" cy="0"/>
          <a:chOff x="0" y="0"/>
          <a:chExt cx="0" cy="0"/>
        </a:xfrm>
      </p:grpSpPr>
      <p:sp>
        <p:nvSpPr>
          <p:cNvPr id="393" name="Google Shape;393;p55"/>
          <p:cNvSpPr txBox="1">
            <a:spLocks noGrp="1"/>
          </p:cNvSpPr>
          <p:nvPr>
            <p:ph type="title"/>
          </p:nvPr>
        </p:nvSpPr>
        <p:spPr>
          <a:xfrm>
            <a:off x="337750" y="293450"/>
            <a:ext cx="31065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Digital Integration Hub</a:t>
            </a:r>
            <a:endParaRPr/>
          </a:p>
        </p:txBody>
      </p:sp>
      <p:sp>
        <p:nvSpPr>
          <p:cNvPr id="394" name="Google Shape;394;p55"/>
          <p:cNvSpPr/>
          <p:nvPr/>
        </p:nvSpPr>
        <p:spPr>
          <a:xfrm>
            <a:off x="4558100" y="958650"/>
            <a:ext cx="3390300" cy="720000"/>
          </a:xfrm>
          <a:prstGeom prst="rect">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55"/>
          <p:cNvSpPr/>
          <p:nvPr/>
        </p:nvSpPr>
        <p:spPr>
          <a:xfrm>
            <a:off x="4558100" y="3812850"/>
            <a:ext cx="3390300" cy="720000"/>
          </a:xfrm>
          <a:prstGeom prst="rect">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55"/>
          <p:cNvSpPr txBox="1"/>
          <p:nvPr/>
        </p:nvSpPr>
        <p:spPr>
          <a:xfrm>
            <a:off x="4692313" y="1034200"/>
            <a:ext cx="14583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A1245A"/>
                </a:solidFill>
                <a:latin typeface="Dosis"/>
                <a:ea typeface="Dosis"/>
                <a:cs typeface="Dosis"/>
                <a:sym typeface="Dosis"/>
              </a:rPr>
              <a:t>System of Engagement</a:t>
            </a:r>
            <a:endParaRPr sz="800" b="1">
              <a:solidFill>
                <a:srgbClr val="A1245A"/>
              </a:solidFill>
              <a:latin typeface="Dosis"/>
              <a:ea typeface="Dosis"/>
              <a:cs typeface="Dosis"/>
              <a:sym typeface="Dosis"/>
            </a:endParaRPr>
          </a:p>
        </p:txBody>
      </p:sp>
      <p:sp>
        <p:nvSpPr>
          <p:cNvPr id="397" name="Google Shape;397;p55"/>
          <p:cNvSpPr txBox="1"/>
          <p:nvPr/>
        </p:nvSpPr>
        <p:spPr>
          <a:xfrm>
            <a:off x="6355888" y="1034200"/>
            <a:ext cx="14583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A1245A"/>
                </a:solidFill>
                <a:latin typeface="Dosis"/>
                <a:ea typeface="Dosis"/>
                <a:cs typeface="Dosis"/>
                <a:sym typeface="Dosis"/>
              </a:rPr>
              <a:t>System Of Insight</a:t>
            </a:r>
            <a:endParaRPr sz="800" b="1">
              <a:solidFill>
                <a:srgbClr val="A1245A"/>
              </a:solidFill>
              <a:latin typeface="Dosis"/>
              <a:ea typeface="Dosis"/>
              <a:cs typeface="Dosis"/>
              <a:sym typeface="Dosis"/>
            </a:endParaRPr>
          </a:p>
        </p:txBody>
      </p:sp>
      <p:sp>
        <p:nvSpPr>
          <p:cNvPr id="398" name="Google Shape;398;p55"/>
          <p:cNvSpPr txBox="1"/>
          <p:nvPr/>
        </p:nvSpPr>
        <p:spPr>
          <a:xfrm>
            <a:off x="4558100" y="3816599"/>
            <a:ext cx="3390300" cy="304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A1245A"/>
                </a:solidFill>
                <a:latin typeface="Dosis"/>
                <a:ea typeface="Dosis"/>
                <a:cs typeface="Dosis"/>
                <a:sym typeface="Dosis"/>
              </a:rPr>
              <a:t>System of Records</a:t>
            </a:r>
            <a:endParaRPr sz="800" b="1">
              <a:solidFill>
                <a:srgbClr val="A1245A"/>
              </a:solidFill>
              <a:latin typeface="Dosis"/>
              <a:ea typeface="Dosis"/>
              <a:cs typeface="Dosis"/>
              <a:sym typeface="Dosis"/>
            </a:endParaRPr>
          </a:p>
        </p:txBody>
      </p:sp>
      <p:sp>
        <p:nvSpPr>
          <p:cNvPr id="399" name="Google Shape;399;p55"/>
          <p:cNvSpPr txBox="1"/>
          <p:nvPr/>
        </p:nvSpPr>
        <p:spPr>
          <a:xfrm>
            <a:off x="8270625" y="3795150"/>
            <a:ext cx="7149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Legacy Systems</a:t>
            </a:r>
            <a:endParaRPr sz="800">
              <a:solidFill>
                <a:srgbClr val="A1245A"/>
              </a:solidFill>
              <a:latin typeface="Dosis"/>
              <a:ea typeface="Dosis"/>
              <a:cs typeface="Dosis"/>
              <a:sym typeface="Dosis"/>
            </a:endParaRPr>
          </a:p>
        </p:txBody>
      </p:sp>
      <p:sp>
        <p:nvSpPr>
          <p:cNvPr id="400" name="Google Shape;400;p55"/>
          <p:cNvSpPr txBox="1"/>
          <p:nvPr/>
        </p:nvSpPr>
        <p:spPr>
          <a:xfrm>
            <a:off x="8270625" y="958650"/>
            <a:ext cx="714900" cy="720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Application Layer</a:t>
            </a:r>
            <a:endParaRPr sz="800">
              <a:solidFill>
                <a:srgbClr val="A1245A"/>
              </a:solidFill>
              <a:latin typeface="Dosis"/>
              <a:ea typeface="Dosis"/>
              <a:cs typeface="Dosis"/>
              <a:sym typeface="Dosis"/>
            </a:endParaRPr>
          </a:p>
        </p:txBody>
      </p:sp>
      <p:sp>
        <p:nvSpPr>
          <p:cNvPr id="401" name="Google Shape;401;p55"/>
          <p:cNvSpPr/>
          <p:nvPr/>
        </p:nvSpPr>
        <p:spPr>
          <a:xfrm>
            <a:off x="4558100" y="1745850"/>
            <a:ext cx="3390300" cy="1999800"/>
          </a:xfrm>
          <a:prstGeom prst="rect">
            <a:avLst/>
          </a:prstGeom>
          <a:solidFill>
            <a:srgbClr val="EAD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5"/>
          <p:cNvSpPr/>
          <p:nvPr/>
        </p:nvSpPr>
        <p:spPr>
          <a:xfrm>
            <a:off x="8050625" y="1741575"/>
            <a:ext cx="186900" cy="1909200"/>
          </a:xfrm>
          <a:prstGeom prst="rightBrace">
            <a:avLst>
              <a:gd name="adj1" fmla="val 50000"/>
              <a:gd name="adj2" fmla="val 50000"/>
            </a:avLst>
          </a:prstGeom>
          <a:noFill/>
          <a:ln w="9525" cap="flat" cmpd="sng">
            <a:solidFill>
              <a:srgbClr val="A124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55"/>
          <p:cNvSpPr txBox="1"/>
          <p:nvPr/>
        </p:nvSpPr>
        <p:spPr>
          <a:xfrm>
            <a:off x="8270625" y="2433975"/>
            <a:ext cx="714900" cy="52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A1245A"/>
                </a:solidFill>
                <a:latin typeface="Dosis"/>
                <a:ea typeface="Dosis"/>
                <a:cs typeface="Dosis"/>
                <a:sym typeface="Dosis"/>
              </a:rPr>
              <a:t>Digital Integration Hub</a:t>
            </a:r>
            <a:endParaRPr sz="800" b="1">
              <a:solidFill>
                <a:srgbClr val="A1245A"/>
              </a:solidFill>
              <a:latin typeface="Dosis"/>
              <a:ea typeface="Dosis"/>
              <a:cs typeface="Dosis"/>
              <a:sym typeface="Dosis"/>
            </a:endParaRPr>
          </a:p>
        </p:txBody>
      </p:sp>
      <p:pic>
        <p:nvPicPr>
          <p:cNvPr id="404" name="Google Shape;404;p55" descr="A close up of a sign&#10;&#10;Description generated with high confidence"/>
          <p:cNvPicPr preferRelativeResize="0"/>
          <p:nvPr/>
        </p:nvPicPr>
        <p:blipFill rotWithShape="1">
          <a:blip r:embed="rId3">
            <a:alphaModFix/>
          </a:blip>
          <a:srcRect/>
          <a:stretch/>
        </p:blipFill>
        <p:spPr>
          <a:xfrm>
            <a:off x="4789600" y="1296688"/>
            <a:ext cx="304800" cy="304800"/>
          </a:xfrm>
          <a:prstGeom prst="rect">
            <a:avLst/>
          </a:prstGeom>
          <a:noFill/>
          <a:ln>
            <a:noFill/>
          </a:ln>
        </p:spPr>
      </p:pic>
      <p:pic>
        <p:nvPicPr>
          <p:cNvPr id="405" name="Google Shape;405;p55"/>
          <p:cNvPicPr preferRelativeResize="0"/>
          <p:nvPr/>
        </p:nvPicPr>
        <p:blipFill rotWithShape="1">
          <a:blip r:embed="rId4">
            <a:alphaModFix/>
          </a:blip>
          <a:srcRect/>
          <a:stretch/>
        </p:blipFill>
        <p:spPr>
          <a:xfrm>
            <a:off x="5312053" y="1273458"/>
            <a:ext cx="352575" cy="351259"/>
          </a:xfrm>
          <a:prstGeom prst="rect">
            <a:avLst/>
          </a:prstGeom>
          <a:noFill/>
          <a:ln>
            <a:noFill/>
          </a:ln>
        </p:spPr>
      </p:pic>
      <p:pic>
        <p:nvPicPr>
          <p:cNvPr id="406" name="Google Shape;406;p55"/>
          <p:cNvPicPr preferRelativeResize="0"/>
          <p:nvPr/>
        </p:nvPicPr>
        <p:blipFill rotWithShape="1">
          <a:blip r:embed="rId5">
            <a:alphaModFix/>
          </a:blip>
          <a:srcRect/>
          <a:stretch/>
        </p:blipFill>
        <p:spPr>
          <a:xfrm>
            <a:off x="5790700" y="1296688"/>
            <a:ext cx="304800" cy="304800"/>
          </a:xfrm>
          <a:prstGeom prst="rect">
            <a:avLst/>
          </a:prstGeom>
          <a:noFill/>
          <a:ln>
            <a:noFill/>
          </a:ln>
        </p:spPr>
      </p:pic>
      <p:pic>
        <p:nvPicPr>
          <p:cNvPr id="407" name="Google Shape;407;p55"/>
          <p:cNvPicPr preferRelativeResize="0"/>
          <p:nvPr/>
        </p:nvPicPr>
        <p:blipFill rotWithShape="1">
          <a:blip r:embed="rId6">
            <a:alphaModFix/>
          </a:blip>
          <a:srcRect/>
          <a:stretch/>
        </p:blipFill>
        <p:spPr>
          <a:xfrm>
            <a:off x="7459812" y="1315317"/>
            <a:ext cx="304800" cy="304800"/>
          </a:xfrm>
          <a:prstGeom prst="rect">
            <a:avLst/>
          </a:prstGeom>
          <a:noFill/>
          <a:ln>
            <a:noFill/>
          </a:ln>
        </p:spPr>
      </p:pic>
      <p:pic>
        <p:nvPicPr>
          <p:cNvPr id="408" name="Google Shape;408;p55" descr="https://lh3.googleusercontent.com/y_IQ8aqgrgCLTcGrwtHf90DjoMZJTfDqoWL8ga2JuM6nZAuvx6_uzMqxml7icpxfr8uk5SsAr6gWYWLU-st2U3q1ChuuzPidDY1iAjB7zlQXh85ohA8r7nRgAf8dr0DpnjD01TcpEw7TilajGqiwktsnXnD4G3owcjhoUthn2_6Kejx86sS4-_pVaJ0WdDjw64KtDQPcARYjr40MPUpkQVTudIjH1JwSXbX4RkT0uwFuFwFrAsjFPtrhxqnmVf_dZuARArFksrJiZRDXWlR6kt8oRHgANRKweBs25cgkaWHyWM6OmX6vEu_6TOYltk0Uebad8PMVOBoma1qvqHz8WDp_yeJmnwEXPI70yQN-zHIoM6ljWYV2z02cL6uCtCRxEtGKj7rSvvA7JUHZiVk11FfYZUgqhTzDgr4BM6HM6AfSK4NaQxBRhKtvUa-66CilUgg_bsm5LZGDVmgkFLKQIzIsEnJa6k1iWsX8yaeIQqtkIC2u-o7bc7F6oGoG4yeicbdjWq2Y2-e-RaSsnOqnb1ZtoH4H8cS89G0iGiQkabB2SbBdXDGOjOf3plTcXUQL5rWBPBrr9x1k9M2ddpx-sPvKR0g=w2840-h1534"/>
          <p:cNvPicPr preferRelativeResize="0"/>
          <p:nvPr/>
        </p:nvPicPr>
        <p:blipFill rotWithShape="1">
          <a:blip r:embed="rId7">
            <a:alphaModFix/>
          </a:blip>
          <a:srcRect/>
          <a:stretch/>
        </p:blipFill>
        <p:spPr>
          <a:xfrm>
            <a:off x="6951419" y="1315310"/>
            <a:ext cx="304800" cy="304814"/>
          </a:xfrm>
          <a:prstGeom prst="rect">
            <a:avLst/>
          </a:prstGeom>
          <a:noFill/>
          <a:ln>
            <a:noFill/>
          </a:ln>
        </p:spPr>
      </p:pic>
      <p:pic>
        <p:nvPicPr>
          <p:cNvPr id="409" name="Google Shape;409;p55" descr="https://lh3.googleusercontent.com/MOCF3FzT5YgSt1GC7SHXjq9IBJhpP-l9dyKWZ8lCZbYBq_bRZMEd78FEYqd1JxgMXtVKXUMRHZHS6On6SdG_pEe1d_CWJkMC-lYQpoAlgHH0uIEkcU6WBgvtJOIQipsOroym4PEJsdOI1wvPbp7MHSXfYiyLI31-nTXoSAT-3f-tx_PqmjuotGRwdQ8ZJ8R3LNG3Qy7qOtcjEuSZugyZ1zNgnBZEt9S7Ay4d2w6ZxpvQlMpKXZaj0n6WGL6Ii375O471a7HBm3VehewauSSEP1m78_s_upQ93VGqqhPmRxOdS3D8Kku4-dP_Jk5I-AO0A7NKN_PFkP8s2N33MnTfHMiy0UaTnHA1Tam1j0Aog9SE3IyiTUCgRjyIrX-jW-QFsbGVx5C-z5BNuBRLQqM6V0zY9zyorl_0ZiLh-P5FmufXjbeQgdlBrsEAcitOuutzABqQQ5ty7Gd1muJLCQlMU9vnCy3UNTt8gIHpJiZEgrfoluejNeOzEpZuoaHWVW_4_NUSMaIjTce-fiaxT434yk7b1p2Z5ecu6AE1zwBOq-pzGBpjCbSDStfDkkn6-SkyU2VFQXlycvfhrtGcvFj2Srr6XJE=w2840-h1534"/>
          <p:cNvPicPr preferRelativeResize="0"/>
          <p:nvPr/>
        </p:nvPicPr>
        <p:blipFill rotWithShape="1">
          <a:blip r:embed="rId8">
            <a:alphaModFix/>
          </a:blip>
          <a:srcRect/>
          <a:stretch/>
        </p:blipFill>
        <p:spPr>
          <a:xfrm>
            <a:off x="6443025" y="1315317"/>
            <a:ext cx="304800" cy="304800"/>
          </a:xfrm>
          <a:prstGeom prst="rect">
            <a:avLst/>
          </a:prstGeom>
          <a:noFill/>
          <a:ln>
            <a:noFill/>
          </a:ln>
        </p:spPr>
      </p:pic>
      <p:pic>
        <p:nvPicPr>
          <p:cNvPr id="410" name="Google Shape;410;p55"/>
          <p:cNvPicPr preferRelativeResize="0"/>
          <p:nvPr/>
        </p:nvPicPr>
        <p:blipFill rotWithShape="1">
          <a:blip r:embed="rId9">
            <a:alphaModFix/>
          </a:blip>
          <a:srcRect/>
          <a:stretch/>
        </p:blipFill>
        <p:spPr>
          <a:xfrm>
            <a:off x="6696663" y="4109592"/>
            <a:ext cx="352575" cy="352575"/>
          </a:xfrm>
          <a:prstGeom prst="rect">
            <a:avLst/>
          </a:prstGeom>
          <a:noFill/>
          <a:ln>
            <a:noFill/>
          </a:ln>
        </p:spPr>
      </p:pic>
      <p:pic>
        <p:nvPicPr>
          <p:cNvPr id="411" name="Google Shape;411;p55"/>
          <p:cNvPicPr preferRelativeResize="0"/>
          <p:nvPr/>
        </p:nvPicPr>
        <p:blipFill rotWithShape="1">
          <a:blip r:embed="rId10">
            <a:alphaModFix/>
          </a:blip>
          <a:srcRect/>
          <a:stretch/>
        </p:blipFill>
        <p:spPr>
          <a:xfrm>
            <a:off x="5409488" y="4095379"/>
            <a:ext cx="381000" cy="381000"/>
          </a:xfrm>
          <a:prstGeom prst="rect">
            <a:avLst/>
          </a:prstGeom>
          <a:noFill/>
          <a:ln>
            <a:noFill/>
          </a:ln>
        </p:spPr>
      </p:pic>
      <p:pic>
        <p:nvPicPr>
          <p:cNvPr id="412" name="Google Shape;412;p55"/>
          <p:cNvPicPr preferRelativeResize="0"/>
          <p:nvPr/>
        </p:nvPicPr>
        <p:blipFill rotWithShape="1">
          <a:blip r:embed="rId11">
            <a:alphaModFix/>
          </a:blip>
          <a:srcRect/>
          <a:stretch/>
        </p:blipFill>
        <p:spPr>
          <a:xfrm>
            <a:off x="7326039" y="4109592"/>
            <a:ext cx="352575" cy="352575"/>
          </a:xfrm>
          <a:prstGeom prst="rect">
            <a:avLst/>
          </a:prstGeom>
          <a:noFill/>
          <a:ln>
            <a:noFill/>
          </a:ln>
        </p:spPr>
      </p:pic>
      <p:pic>
        <p:nvPicPr>
          <p:cNvPr id="413" name="Google Shape;413;p55"/>
          <p:cNvPicPr preferRelativeResize="0"/>
          <p:nvPr/>
        </p:nvPicPr>
        <p:blipFill rotWithShape="1">
          <a:blip r:embed="rId12">
            <a:alphaModFix/>
          </a:blip>
          <a:srcRect/>
          <a:stretch/>
        </p:blipFill>
        <p:spPr>
          <a:xfrm>
            <a:off x="4827885" y="4095388"/>
            <a:ext cx="381000" cy="380982"/>
          </a:xfrm>
          <a:prstGeom prst="rect">
            <a:avLst/>
          </a:prstGeom>
          <a:noFill/>
          <a:ln>
            <a:noFill/>
          </a:ln>
        </p:spPr>
      </p:pic>
      <p:pic>
        <p:nvPicPr>
          <p:cNvPr id="414" name="Google Shape;414;p55"/>
          <p:cNvPicPr preferRelativeResize="0"/>
          <p:nvPr/>
        </p:nvPicPr>
        <p:blipFill rotWithShape="1">
          <a:blip r:embed="rId13">
            <a:alphaModFix/>
          </a:blip>
          <a:srcRect/>
          <a:stretch/>
        </p:blipFill>
        <p:spPr>
          <a:xfrm>
            <a:off x="6067287" y="4109592"/>
            <a:ext cx="352575" cy="352575"/>
          </a:xfrm>
          <a:prstGeom prst="rect">
            <a:avLst/>
          </a:prstGeom>
          <a:noFill/>
          <a:ln>
            <a:noFill/>
          </a:ln>
        </p:spPr>
      </p:pic>
      <p:sp>
        <p:nvSpPr>
          <p:cNvPr id="415" name="Google Shape;415;p55"/>
          <p:cNvSpPr txBox="1"/>
          <p:nvPr/>
        </p:nvSpPr>
        <p:spPr>
          <a:xfrm>
            <a:off x="4662600" y="1818250"/>
            <a:ext cx="3169500" cy="239400"/>
          </a:xfrm>
          <a:prstGeom prst="rect">
            <a:avLst/>
          </a:prstGeom>
          <a:solidFill>
            <a:srgbClr val="A1245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FFFFFF"/>
                </a:solidFill>
                <a:latin typeface="Dosis"/>
                <a:ea typeface="Dosis"/>
                <a:cs typeface="Dosis"/>
                <a:sym typeface="Dosis"/>
              </a:rPr>
              <a:t>Data Gateway</a:t>
            </a:r>
            <a:endParaRPr sz="800" b="1">
              <a:solidFill>
                <a:srgbClr val="FFFFFF"/>
              </a:solidFill>
              <a:latin typeface="Dosis"/>
              <a:ea typeface="Dosis"/>
              <a:cs typeface="Dosis"/>
              <a:sym typeface="Dosis"/>
            </a:endParaRPr>
          </a:p>
        </p:txBody>
      </p:sp>
      <p:sp>
        <p:nvSpPr>
          <p:cNvPr id="416" name="Google Shape;416;p55"/>
          <p:cNvSpPr txBox="1"/>
          <p:nvPr/>
        </p:nvSpPr>
        <p:spPr>
          <a:xfrm>
            <a:off x="4662600" y="3417325"/>
            <a:ext cx="3169500" cy="239400"/>
          </a:xfrm>
          <a:prstGeom prst="rect">
            <a:avLst/>
          </a:prstGeom>
          <a:solidFill>
            <a:srgbClr val="A1245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b="1">
                <a:solidFill>
                  <a:srgbClr val="FFFFFF"/>
                </a:solidFill>
                <a:latin typeface="Dosis"/>
                <a:ea typeface="Dosis"/>
                <a:cs typeface="Dosis"/>
                <a:sym typeface="Dosis"/>
              </a:rPr>
              <a:t>Event-Based Integration Layer</a:t>
            </a:r>
            <a:endParaRPr sz="800" b="1">
              <a:solidFill>
                <a:srgbClr val="FFFFFF"/>
              </a:solidFill>
              <a:latin typeface="Dosis"/>
              <a:ea typeface="Dosis"/>
              <a:cs typeface="Dosis"/>
              <a:sym typeface="Dosis"/>
            </a:endParaRPr>
          </a:p>
        </p:txBody>
      </p:sp>
      <p:sp>
        <p:nvSpPr>
          <p:cNvPr id="417" name="Google Shape;417;p55"/>
          <p:cNvSpPr/>
          <p:nvPr/>
        </p:nvSpPr>
        <p:spPr>
          <a:xfrm>
            <a:off x="4658725" y="2469500"/>
            <a:ext cx="1525500" cy="894300"/>
          </a:xfrm>
          <a:prstGeom prst="rect">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5"/>
          <p:cNvSpPr txBox="1"/>
          <p:nvPr/>
        </p:nvSpPr>
        <p:spPr>
          <a:xfrm>
            <a:off x="4664500" y="2469500"/>
            <a:ext cx="1561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800" b="1">
                <a:solidFill>
                  <a:srgbClr val="FFFFFF"/>
                </a:solidFill>
                <a:latin typeface="Dosis"/>
                <a:ea typeface="Dosis"/>
                <a:cs typeface="Dosis"/>
                <a:sym typeface="Dosis"/>
              </a:rPr>
              <a:t>Workload Specific Data Stores</a:t>
            </a:r>
            <a:endParaRPr sz="800" b="1">
              <a:solidFill>
                <a:srgbClr val="FFFFFF"/>
              </a:solidFill>
              <a:latin typeface="Dosis"/>
              <a:ea typeface="Dosis"/>
              <a:cs typeface="Dosis"/>
              <a:sym typeface="Dosis"/>
            </a:endParaRPr>
          </a:p>
        </p:txBody>
      </p:sp>
      <p:pic>
        <p:nvPicPr>
          <p:cNvPr id="419" name="Google Shape;419;p55" descr="https://lh3.googleusercontent.com/x_S3agy-s32SeRxrsdqdwjERj_K70_uyABI2hLxPaew7L_yW40VdYb6h_wTffifi0Rg5oAusAVaHd8yS599jh2O8I8JpqU6ukgKFCHpA-6HYY11iL4O2E0Euq9dNkb8Z8SbIGUkXkVQs332B7wULwGFyoTrN7iiWeq53KzqagtqbemLADsdnlChHoEj60f_TgVcIiet9D8_bJ1Y3xMd1Ik-cT76UvLT4ZUNVWX3jaRknxRO5CR8aWGt8pIX6wYjReQKoDzsfaQL7G1-5_pgYxchLx60EZROH6oJb0Rgco3vdkX90kE_sWolAbUEzdzbaC7b4WJncQw2I9FxLwitByEAbFPPGBnmZTZvUxXjPhL5UC7UGRiE9zfXSVq7woPI0IBYupffD-u0T31S4Oi-1EQJ54lQpsI3w4iEyB-VN7KoWpVO_Ui2VeQR0zRBqbl-NQl7YYoN-DAIdTlQHy0r_aOmC7cCNADxWIq7nxh1TYolTBvttJg4zOwtTiyy8DavLsnC94YyIco8ZOqV9v5VYIOPm36X5SrCpTteSV4QVSrW99KDQhd-rr1jXO33Ukmr9uuVGr_nuxpAwbzLZymYcW4EhKiY=w2840-h1534"/>
          <p:cNvPicPr preferRelativeResize="0"/>
          <p:nvPr/>
        </p:nvPicPr>
        <p:blipFill rotWithShape="1">
          <a:blip r:embed="rId14">
            <a:alphaModFix/>
          </a:blip>
          <a:srcRect/>
          <a:stretch/>
        </p:blipFill>
        <p:spPr>
          <a:xfrm>
            <a:off x="5175100" y="2721200"/>
            <a:ext cx="540000" cy="540000"/>
          </a:xfrm>
          <a:prstGeom prst="rect">
            <a:avLst/>
          </a:prstGeom>
          <a:noFill/>
          <a:ln>
            <a:noFill/>
          </a:ln>
        </p:spPr>
      </p:pic>
      <p:sp>
        <p:nvSpPr>
          <p:cNvPr id="420" name="Google Shape;420;p55"/>
          <p:cNvSpPr/>
          <p:nvPr/>
        </p:nvSpPr>
        <p:spPr>
          <a:xfrm>
            <a:off x="4658813" y="2111175"/>
            <a:ext cx="3169500" cy="304800"/>
          </a:xfrm>
          <a:prstGeom prst="rect">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5"/>
          <p:cNvSpPr/>
          <p:nvPr/>
        </p:nvSpPr>
        <p:spPr>
          <a:xfrm>
            <a:off x="6288700" y="2469500"/>
            <a:ext cx="1525500" cy="894300"/>
          </a:xfrm>
          <a:prstGeom prst="rect">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2" name="Google Shape;422;p55" descr="https://lh3.googleusercontent.com/rZS6cmt4DV-hyt8eXmGMpib3SmTxU4wlbxcRPIDEWB_9elBL8TUUXhYlcuvP-C5aUXgU-iGHgFYt5vU3RvvwTZCcCGZuio05MFv4izKqeuvXA6hr-_6GzkZCsY-U4OYiYJKDpWK5gRK6-EZr9eDOOgvrXhSetgoyTPg_J40OQosV-kkXtAjdvoMl2y43v1TT9QQzMh6CNzlnUu0blHL0FsrmGDDjaSXsKeB-jpe03uK0eX2s76bIRcd71GD-GlubWT4bCVmq0oS7dzSsLPbxmwp00QyXGKXzDJsNF5p9FXT2Ym2IWpX6RUnJ-N0LQ4j2zNQcMoAiiAqNbsOR5RpoailblJdUZcfrs8c4Hme6qcNw_0yVdH8XszKawD9I7fNwdig_6Q53FWfP5CnP4FaUpXfK2oUIv41KVmMzcJCI51ZZ4GGQsTP_eimMy3Qq0ZQBo_daLDdp4RYT2epjVW21wQYgwDW7C2UGnYkFPGSnf9yAI-y10uwx0KQiTSc6JSSFASOSYSmhq2h5SKYF-lXsFOoUqUj2XdIrolz-Xhx3_5X287Kko306qM8GRQwzMJ2wz7aOBUPzk8iEHeQQSservIwBCJw=w2840-h1534"/>
          <p:cNvPicPr preferRelativeResize="0"/>
          <p:nvPr/>
        </p:nvPicPr>
        <p:blipFill rotWithShape="1">
          <a:blip r:embed="rId15">
            <a:alphaModFix/>
          </a:blip>
          <a:srcRect/>
          <a:stretch/>
        </p:blipFill>
        <p:spPr>
          <a:xfrm flipH="1">
            <a:off x="6781447" y="2721213"/>
            <a:ext cx="540000" cy="540000"/>
          </a:xfrm>
          <a:prstGeom prst="rect">
            <a:avLst/>
          </a:prstGeom>
          <a:noFill/>
          <a:ln>
            <a:noFill/>
          </a:ln>
        </p:spPr>
      </p:pic>
      <p:sp>
        <p:nvSpPr>
          <p:cNvPr id="423" name="Google Shape;423;p55"/>
          <p:cNvSpPr txBox="1"/>
          <p:nvPr/>
        </p:nvSpPr>
        <p:spPr>
          <a:xfrm>
            <a:off x="4707762" y="2109675"/>
            <a:ext cx="31065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800" b="1">
                <a:solidFill>
                  <a:srgbClr val="FFFFFF"/>
                </a:solidFill>
                <a:latin typeface="Dosis"/>
                <a:ea typeface="Dosis"/>
                <a:cs typeface="Dosis"/>
                <a:sym typeface="Dosis"/>
              </a:rPr>
              <a:t>Microservices</a:t>
            </a:r>
            <a:endParaRPr sz="800" b="1">
              <a:solidFill>
                <a:srgbClr val="FFFFFF"/>
              </a:solidFill>
              <a:latin typeface="Dosis"/>
              <a:ea typeface="Dosis"/>
              <a:cs typeface="Dosis"/>
              <a:sym typeface="Dosis"/>
            </a:endParaRPr>
          </a:p>
        </p:txBody>
      </p:sp>
      <p:sp>
        <p:nvSpPr>
          <p:cNvPr id="424" name="Google Shape;424;p55"/>
          <p:cNvSpPr txBox="1"/>
          <p:nvPr/>
        </p:nvSpPr>
        <p:spPr>
          <a:xfrm>
            <a:off x="6270850" y="2469500"/>
            <a:ext cx="15612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800" b="1">
                <a:solidFill>
                  <a:srgbClr val="FFFFFF"/>
                </a:solidFill>
                <a:latin typeface="Dosis"/>
                <a:ea typeface="Dosis"/>
                <a:cs typeface="Dosis"/>
                <a:sym typeface="Dosis"/>
              </a:rPr>
              <a:t>Metadata Management</a:t>
            </a:r>
            <a:endParaRPr sz="800" b="1">
              <a:solidFill>
                <a:srgbClr val="FFFFFF"/>
              </a:solidFill>
              <a:latin typeface="Dosis"/>
              <a:ea typeface="Dosis"/>
              <a:cs typeface="Dosis"/>
              <a:sym typeface="Dosis"/>
            </a:endParaRPr>
          </a:p>
        </p:txBody>
      </p:sp>
      <p:sp>
        <p:nvSpPr>
          <p:cNvPr id="425" name="Google Shape;425;p55"/>
          <p:cNvSpPr txBox="1"/>
          <p:nvPr/>
        </p:nvSpPr>
        <p:spPr>
          <a:xfrm>
            <a:off x="337750" y="980300"/>
            <a:ext cx="4044000" cy="3552600"/>
          </a:xfrm>
          <a:prstGeom prst="rect">
            <a:avLst/>
          </a:prstGeom>
          <a:noFill/>
          <a:ln w="9525" cap="flat" cmpd="sng">
            <a:solidFill>
              <a:srgbClr val="EAD1D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it">
                <a:solidFill>
                  <a:schemeClr val="dk1"/>
                </a:solidFill>
                <a:latin typeface="Dosis"/>
                <a:ea typeface="Dosis"/>
                <a:cs typeface="Dosis"/>
                <a:sym typeface="Dosis"/>
              </a:rPr>
              <a:t>Layer di Integrazione basato su </a:t>
            </a:r>
            <a:r>
              <a:rPr lang="it" b="1">
                <a:solidFill>
                  <a:schemeClr val="lt2"/>
                </a:solidFill>
                <a:latin typeface="Dosis"/>
                <a:ea typeface="Dosis"/>
                <a:cs typeface="Dosis"/>
                <a:sym typeface="Dosis"/>
              </a:rPr>
              <a:t>Eventi</a:t>
            </a:r>
            <a:br>
              <a:rPr lang="it" b="1">
                <a:solidFill>
                  <a:schemeClr val="lt2"/>
                </a:solidFill>
                <a:latin typeface="Dosis"/>
                <a:ea typeface="Dosis"/>
                <a:cs typeface="Dosis"/>
                <a:sym typeface="Dosis"/>
              </a:rPr>
            </a:br>
            <a:endParaRPr b="1">
              <a:solidFill>
                <a:schemeClr val="lt2"/>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it" b="1">
                <a:solidFill>
                  <a:schemeClr val="lt2"/>
                </a:solidFill>
                <a:latin typeface="Dosis"/>
                <a:ea typeface="Dosis"/>
                <a:cs typeface="Dosis"/>
                <a:sym typeface="Dosis"/>
              </a:rPr>
              <a:t>Storage ad alte performance</a:t>
            </a:r>
            <a:r>
              <a:rPr lang="it">
                <a:solidFill>
                  <a:schemeClr val="dk1"/>
                </a:solidFill>
                <a:latin typeface="Dosis"/>
                <a:ea typeface="Dosis"/>
                <a:cs typeface="Dosis"/>
                <a:sym typeface="Dosis"/>
              </a:rPr>
              <a:t>, sia in ottica di lettura che di ingestion del dato, con tecnologie specifiche in base ai casi d’uso</a:t>
            </a:r>
            <a:br>
              <a:rPr lang="it">
                <a:solidFill>
                  <a:schemeClr val="dk1"/>
                </a:solidFill>
                <a:latin typeface="Dosis"/>
                <a:ea typeface="Dosis"/>
                <a:cs typeface="Dosis"/>
                <a:sym typeface="Dosis"/>
              </a:rPr>
            </a:br>
            <a:endParaRPr>
              <a:solidFill>
                <a:schemeClr val="dk1"/>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it">
                <a:solidFill>
                  <a:schemeClr val="dk1"/>
                </a:solidFill>
                <a:latin typeface="Dosis"/>
                <a:ea typeface="Dosis"/>
                <a:cs typeface="Dosis"/>
                <a:sym typeface="Dosis"/>
              </a:rPr>
              <a:t>Insieme di </a:t>
            </a:r>
            <a:r>
              <a:rPr lang="it" b="1">
                <a:solidFill>
                  <a:schemeClr val="lt2"/>
                </a:solidFill>
                <a:latin typeface="Dosis"/>
                <a:ea typeface="Dosis"/>
                <a:cs typeface="Dosis"/>
                <a:sym typeface="Dosis"/>
              </a:rPr>
              <a:t>Microservizi </a:t>
            </a:r>
            <a:r>
              <a:rPr lang="it">
                <a:solidFill>
                  <a:schemeClr val="dk1"/>
                </a:solidFill>
                <a:latin typeface="Dosis"/>
                <a:ea typeface="Dosis"/>
                <a:cs typeface="Dosis"/>
                <a:sym typeface="Dosis"/>
              </a:rPr>
              <a:t>cooperanti tra loro per ricostruire le viste necessarie agli applicativi </a:t>
            </a:r>
            <a:br>
              <a:rPr lang="it" b="1">
                <a:solidFill>
                  <a:schemeClr val="lt2"/>
                </a:solidFill>
                <a:latin typeface="Dosis"/>
                <a:ea typeface="Dosis"/>
                <a:cs typeface="Dosis"/>
                <a:sym typeface="Dosis"/>
              </a:rPr>
            </a:br>
            <a:endParaRPr b="1">
              <a:solidFill>
                <a:schemeClr val="lt2"/>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it">
                <a:solidFill>
                  <a:schemeClr val="dk1"/>
                </a:solidFill>
                <a:latin typeface="Dosis"/>
                <a:ea typeface="Dosis"/>
                <a:cs typeface="Dosis"/>
                <a:sym typeface="Dosis"/>
              </a:rPr>
              <a:t>Forte disaccoppiamento tra chi produce e chi consuma il dato, grazie alla presenza di un </a:t>
            </a:r>
            <a:r>
              <a:rPr lang="it" b="1">
                <a:solidFill>
                  <a:schemeClr val="lt2"/>
                </a:solidFill>
                <a:latin typeface="Dosis"/>
                <a:ea typeface="Dosis"/>
                <a:cs typeface="Dosis"/>
                <a:sym typeface="Dosis"/>
              </a:rPr>
              <a:t>Data Gateway</a:t>
            </a:r>
            <a:br>
              <a:rPr lang="it">
                <a:solidFill>
                  <a:schemeClr val="dk1"/>
                </a:solidFill>
                <a:latin typeface="Dosis"/>
                <a:ea typeface="Dosis"/>
                <a:cs typeface="Dosis"/>
                <a:sym typeface="Dosis"/>
              </a:rPr>
            </a:br>
            <a:endParaRPr b="1">
              <a:solidFill>
                <a:schemeClr val="lt2"/>
              </a:solidFill>
              <a:latin typeface="Dosis"/>
              <a:ea typeface="Dosis"/>
              <a:cs typeface="Dosis"/>
              <a:sym typeface="Dosis"/>
            </a:endParaRPr>
          </a:p>
          <a:p>
            <a:pPr marL="457200" lvl="0" indent="-317500" algn="l" rtl="0">
              <a:spcBef>
                <a:spcPts val="0"/>
              </a:spcBef>
              <a:spcAft>
                <a:spcPts val="0"/>
              </a:spcAft>
              <a:buClr>
                <a:schemeClr val="dk1"/>
              </a:buClr>
              <a:buSzPts val="1400"/>
              <a:buFont typeface="Dosis"/>
              <a:buChar char="●"/>
            </a:pPr>
            <a:r>
              <a:rPr lang="it">
                <a:solidFill>
                  <a:schemeClr val="dk1"/>
                </a:solidFill>
                <a:latin typeface="Dosis"/>
                <a:ea typeface="Dosis"/>
                <a:cs typeface="Dosis"/>
                <a:sym typeface="Dosis"/>
              </a:rPr>
              <a:t>Raccolta dei </a:t>
            </a:r>
            <a:r>
              <a:rPr lang="it" b="1">
                <a:solidFill>
                  <a:schemeClr val="lt2"/>
                </a:solidFill>
                <a:latin typeface="Dosis"/>
                <a:ea typeface="Dosis"/>
                <a:cs typeface="Dosis"/>
                <a:sym typeface="Dosis"/>
              </a:rPr>
              <a:t>Metadati</a:t>
            </a:r>
            <a:r>
              <a:rPr lang="it">
                <a:solidFill>
                  <a:schemeClr val="lt2"/>
                </a:solidFill>
                <a:latin typeface="Dosis"/>
                <a:ea typeface="Dosis"/>
                <a:cs typeface="Dosis"/>
                <a:sym typeface="Dosis"/>
              </a:rPr>
              <a:t> </a:t>
            </a:r>
            <a:r>
              <a:rPr lang="it">
                <a:solidFill>
                  <a:schemeClr val="dk1"/>
                </a:solidFill>
                <a:latin typeface="Dosis"/>
                <a:ea typeface="Dosis"/>
                <a:cs typeface="Dosis"/>
                <a:sym typeface="Dosis"/>
              </a:rPr>
              <a:t>utili ai fini di avere un processo di </a:t>
            </a:r>
            <a:r>
              <a:rPr lang="it" b="1">
                <a:solidFill>
                  <a:schemeClr val="lt2"/>
                </a:solidFill>
                <a:latin typeface="Dosis"/>
                <a:ea typeface="Dosis"/>
                <a:cs typeface="Dosis"/>
                <a:sym typeface="Dosis"/>
              </a:rPr>
              <a:t>Governance</a:t>
            </a:r>
            <a:r>
              <a:rPr lang="it">
                <a:solidFill>
                  <a:schemeClr val="dk1"/>
                </a:solidFill>
                <a:latin typeface="Dosis"/>
                <a:ea typeface="Dosis"/>
                <a:cs typeface="Dosis"/>
                <a:sym typeface="Dosis"/>
              </a:rPr>
              <a:t> ben definito</a:t>
            </a:r>
            <a:endParaRPr>
              <a:solidFill>
                <a:schemeClr val="dk1"/>
              </a:solidFill>
              <a:latin typeface="Dosis"/>
              <a:ea typeface="Dosis"/>
              <a:cs typeface="Dosis"/>
              <a:sym typeface="Dosis"/>
            </a:endParaRPr>
          </a:p>
          <a:p>
            <a:pPr marL="0" lvl="0" indent="0" algn="l" rtl="0">
              <a:spcBef>
                <a:spcPts val="0"/>
              </a:spcBef>
              <a:spcAft>
                <a:spcPts val="0"/>
              </a:spcAft>
              <a:buNone/>
            </a:pPr>
            <a:endParaRPr>
              <a:latin typeface="Dosis"/>
              <a:ea typeface="Dosis"/>
              <a:cs typeface="Dosis"/>
              <a:sym typeface="Dosis"/>
            </a:endParaRPr>
          </a:p>
        </p:txBody>
      </p:sp>
    </p:spTree>
    <p:extLst>
      <p:ext uri="{BB962C8B-B14F-4D97-AF65-F5344CB8AC3E}">
        <p14:creationId xmlns:p14="http://schemas.microsoft.com/office/powerpoint/2010/main" val="18966388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742"/>
        <p:cNvGrpSpPr/>
        <p:nvPr/>
      </p:nvGrpSpPr>
      <p:grpSpPr>
        <a:xfrm>
          <a:off x="0" y="0"/>
          <a:ext cx="0" cy="0"/>
          <a:chOff x="0" y="0"/>
          <a:chExt cx="0" cy="0"/>
        </a:xfrm>
      </p:grpSpPr>
      <p:cxnSp>
        <p:nvCxnSpPr>
          <p:cNvPr id="743" name="Google Shape;743;p60"/>
          <p:cNvCxnSpPr/>
          <p:nvPr/>
        </p:nvCxnSpPr>
        <p:spPr>
          <a:xfrm flipH="1">
            <a:off x="6004275" y="3747250"/>
            <a:ext cx="1500" cy="246300"/>
          </a:xfrm>
          <a:prstGeom prst="straightConnector1">
            <a:avLst/>
          </a:prstGeom>
          <a:noFill/>
          <a:ln w="9525" cap="flat" cmpd="sng">
            <a:solidFill>
              <a:srgbClr val="A01F56"/>
            </a:solidFill>
            <a:prstDash val="solid"/>
            <a:round/>
            <a:headEnd type="none" w="med" len="med"/>
            <a:tailEnd type="none" w="med" len="med"/>
          </a:ln>
        </p:spPr>
      </p:cxnSp>
      <p:sp>
        <p:nvSpPr>
          <p:cNvPr id="744" name="Google Shape;744;p60"/>
          <p:cNvSpPr/>
          <p:nvPr/>
        </p:nvSpPr>
        <p:spPr>
          <a:xfrm>
            <a:off x="5929275" y="3692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5" name="Google Shape;745;p60"/>
          <p:cNvCxnSpPr/>
          <p:nvPr/>
        </p:nvCxnSpPr>
        <p:spPr>
          <a:xfrm flipH="1">
            <a:off x="6730850" y="3747250"/>
            <a:ext cx="1500" cy="246300"/>
          </a:xfrm>
          <a:prstGeom prst="straightConnector1">
            <a:avLst/>
          </a:prstGeom>
          <a:noFill/>
          <a:ln w="9525" cap="flat" cmpd="sng">
            <a:solidFill>
              <a:srgbClr val="A01F56"/>
            </a:solidFill>
            <a:prstDash val="solid"/>
            <a:round/>
            <a:headEnd type="none" w="med" len="med"/>
            <a:tailEnd type="none" w="med" len="med"/>
          </a:ln>
        </p:spPr>
      </p:cxnSp>
      <p:sp>
        <p:nvSpPr>
          <p:cNvPr id="746" name="Google Shape;746;p60"/>
          <p:cNvSpPr/>
          <p:nvPr/>
        </p:nvSpPr>
        <p:spPr>
          <a:xfrm>
            <a:off x="6655850" y="3692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7" name="Google Shape;747;p60"/>
          <p:cNvCxnSpPr/>
          <p:nvPr/>
        </p:nvCxnSpPr>
        <p:spPr>
          <a:xfrm flipH="1">
            <a:off x="7492850" y="3747250"/>
            <a:ext cx="1500" cy="246300"/>
          </a:xfrm>
          <a:prstGeom prst="straightConnector1">
            <a:avLst/>
          </a:prstGeom>
          <a:noFill/>
          <a:ln w="9525" cap="flat" cmpd="sng">
            <a:solidFill>
              <a:srgbClr val="A01F56"/>
            </a:solidFill>
            <a:prstDash val="solid"/>
            <a:round/>
            <a:headEnd type="none" w="med" len="med"/>
            <a:tailEnd type="none" w="med" len="med"/>
          </a:ln>
        </p:spPr>
      </p:cxnSp>
      <p:sp>
        <p:nvSpPr>
          <p:cNvPr id="748" name="Google Shape;748;p60"/>
          <p:cNvSpPr/>
          <p:nvPr/>
        </p:nvSpPr>
        <p:spPr>
          <a:xfrm>
            <a:off x="7417850" y="3692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 name="Google Shape;749;p60"/>
          <p:cNvCxnSpPr/>
          <p:nvPr/>
        </p:nvCxnSpPr>
        <p:spPr>
          <a:xfrm flipH="1">
            <a:off x="5359250" y="3747250"/>
            <a:ext cx="1500" cy="246300"/>
          </a:xfrm>
          <a:prstGeom prst="straightConnector1">
            <a:avLst/>
          </a:prstGeom>
          <a:noFill/>
          <a:ln w="9525" cap="flat" cmpd="sng">
            <a:solidFill>
              <a:srgbClr val="A01F56"/>
            </a:solidFill>
            <a:prstDash val="solid"/>
            <a:round/>
            <a:headEnd type="none" w="med" len="med"/>
            <a:tailEnd type="none" w="med" len="med"/>
          </a:ln>
        </p:spPr>
      </p:cxnSp>
      <p:sp>
        <p:nvSpPr>
          <p:cNvPr id="750" name="Google Shape;750;p60"/>
          <p:cNvSpPr txBox="1">
            <a:spLocks noGrp="1"/>
          </p:cNvSpPr>
          <p:nvPr>
            <p:ph type="title"/>
          </p:nvPr>
        </p:nvSpPr>
        <p:spPr>
          <a:xfrm>
            <a:off x="337750" y="209875"/>
            <a:ext cx="3491100" cy="402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Open Data Mesh</a:t>
            </a:r>
            <a:endParaRPr/>
          </a:p>
        </p:txBody>
      </p:sp>
      <p:sp>
        <p:nvSpPr>
          <p:cNvPr id="751" name="Google Shape;751;p60"/>
          <p:cNvSpPr txBox="1">
            <a:spLocks noGrp="1"/>
          </p:cNvSpPr>
          <p:nvPr>
            <p:ph type="subTitle" idx="1"/>
          </p:nvPr>
        </p:nvSpPr>
        <p:spPr>
          <a:xfrm>
            <a:off x="337750" y="1033450"/>
            <a:ext cx="3180300" cy="39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b="1" u="sng">
                <a:solidFill>
                  <a:schemeClr val="dk1"/>
                </a:solidFill>
              </a:rPr>
              <a:t>Obiettivi</a:t>
            </a:r>
            <a:endParaRPr b="1" u="sng">
              <a:solidFill>
                <a:schemeClr val="dk1"/>
              </a:solidFill>
            </a:endParaRPr>
          </a:p>
          <a:p>
            <a:pPr marL="0" lvl="0" indent="0" algn="l" rtl="0">
              <a:spcBef>
                <a:spcPts val="0"/>
              </a:spcBef>
              <a:spcAft>
                <a:spcPts val="0"/>
              </a:spcAft>
              <a:buNone/>
            </a:pPr>
            <a:r>
              <a:rPr lang="it">
                <a:solidFill>
                  <a:schemeClr val="dk1"/>
                </a:solidFill>
              </a:rPr>
              <a:t>L’obiettivo del progetto Open Data Mesh è quello di realizzare una piattaforma che permetta tramite una serie di servizi implementati sia a livello di data product experience plane che a livello di infrastructure utility plane di gestire l’intero lifecycle di un data product a partire dal deployment atomico fino ad arrivare alla dismissione.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r>
              <a:rPr lang="it" b="1" u="sng">
                <a:solidFill>
                  <a:schemeClr val="dk1"/>
                </a:solidFill>
              </a:rPr>
              <a:t>Principi</a:t>
            </a:r>
            <a:endParaRPr b="1" u="sng">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Declarative</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Tech independent</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Standard agnostic</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Composable through templating</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Flexible in adoption</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Easily extensible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it" b="1" u="sng">
                <a:solidFill>
                  <a:schemeClr val="dk1"/>
                </a:solidFill>
              </a:rPr>
              <a:t>Componenti</a:t>
            </a:r>
            <a:endParaRPr b="1" u="sng">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Data Product Descriptor Specification</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Open Data Mesh Platform (Core)</a:t>
            </a:r>
            <a:endParaRPr>
              <a:solidFill>
                <a:schemeClr val="dk1"/>
              </a:solidFill>
            </a:endParaRPr>
          </a:p>
          <a:p>
            <a:pPr marL="457200" lvl="0" indent="-298450" algn="l" rtl="0">
              <a:spcBef>
                <a:spcPts val="0"/>
              </a:spcBef>
              <a:spcAft>
                <a:spcPts val="0"/>
              </a:spcAft>
              <a:buClr>
                <a:schemeClr val="dk1"/>
              </a:buClr>
              <a:buSzPts val="1100"/>
              <a:buChar char="●"/>
            </a:pPr>
            <a:r>
              <a:rPr lang="it">
                <a:solidFill>
                  <a:schemeClr val="dk1"/>
                </a:solidFill>
              </a:rPr>
              <a:t>Open Data Mesh Platform (Adapters)</a:t>
            </a:r>
            <a:endParaRPr>
              <a:solidFill>
                <a:schemeClr val="dk1"/>
              </a:solidFill>
            </a:endParaRPr>
          </a:p>
        </p:txBody>
      </p:sp>
      <p:sp>
        <p:nvSpPr>
          <p:cNvPr id="752" name="Google Shape;752;p60"/>
          <p:cNvSpPr txBox="1">
            <a:spLocks noGrp="1"/>
          </p:cNvSpPr>
          <p:nvPr>
            <p:ph type="subTitle" idx="2"/>
          </p:nvPr>
        </p:nvSpPr>
        <p:spPr>
          <a:xfrm>
            <a:off x="337750" y="612050"/>
            <a:ext cx="3491100" cy="31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In sintesi</a:t>
            </a:r>
            <a:endParaRPr/>
          </a:p>
        </p:txBody>
      </p:sp>
      <p:sp>
        <p:nvSpPr>
          <p:cNvPr id="753" name="Google Shape;753;p60"/>
          <p:cNvSpPr/>
          <p:nvPr/>
        </p:nvSpPr>
        <p:spPr>
          <a:xfrm>
            <a:off x="4427700" y="3943275"/>
            <a:ext cx="3688200" cy="198600"/>
          </a:xfrm>
          <a:prstGeom prst="rect">
            <a:avLst/>
          </a:prstGeom>
          <a:solidFill>
            <a:srgbClr val="ECC5D2"/>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A01F56"/>
                </a:solidFill>
                <a:latin typeface="Dosis"/>
                <a:ea typeface="Dosis"/>
                <a:cs typeface="Dosis"/>
                <a:sym typeface="Dosis"/>
              </a:rPr>
              <a:t>Data Product Experience Plane</a:t>
            </a:r>
            <a:endParaRPr sz="1000" b="1">
              <a:solidFill>
                <a:srgbClr val="A01F56"/>
              </a:solidFill>
              <a:latin typeface="Dosis"/>
              <a:ea typeface="Dosis"/>
              <a:cs typeface="Dosis"/>
              <a:sym typeface="Dosis"/>
            </a:endParaRPr>
          </a:p>
        </p:txBody>
      </p:sp>
      <p:sp>
        <p:nvSpPr>
          <p:cNvPr id="754" name="Google Shape;754;p60"/>
          <p:cNvSpPr/>
          <p:nvPr/>
        </p:nvSpPr>
        <p:spPr>
          <a:xfrm>
            <a:off x="7245386" y="1175023"/>
            <a:ext cx="1111800" cy="990300"/>
          </a:xfrm>
          <a:prstGeom prst="hexagon">
            <a:avLst>
              <a:gd name="adj" fmla="val 25000"/>
              <a:gd name="vf" fmla="val 115470"/>
            </a:avLst>
          </a:prstGeom>
          <a:solidFill>
            <a:srgbClr val="D5A6BD"/>
          </a:solidFill>
          <a:ln w="76200"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5" name="Google Shape;755;p60"/>
          <p:cNvCxnSpPr/>
          <p:nvPr/>
        </p:nvCxnSpPr>
        <p:spPr>
          <a:xfrm rot="10800000" flipH="1">
            <a:off x="8253601" y="1263394"/>
            <a:ext cx="327000" cy="156600"/>
          </a:xfrm>
          <a:prstGeom prst="straightConnector1">
            <a:avLst/>
          </a:prstGeom>
          <a:noFill/>
          <a:ln w="9525" cap="flat" cmpd="sng">
            <a:solidFill>
              <a:srgbClr val="A01F56"/>
            </a:solidFill>
            <a:prstDash val="solid"/>
            <a:round/>
            <a:headEnd type="none" w="med" len="med"/>
            <a:tailEnd type="none" w="med" len="med"/>
          </a:ln>
        </p:spPr>
      </p:cxnSp>
      <p:cxnSp>
        <p:nvCxnSpPr>
          <p:cNvPr id="756" name="Google Shape;756;p60"/>
          <p:cNvCxnSpPr/>
          <p:nvPr/>
        </p:nvCxnSpPr>
        <p:spPr>
          <a:xfrm>
            <a:off x="8228446" y="1977666"/>
            <a:ext cx="362400" cy="120000"/>
          </a:xfrm>
          <a:prstGeom prst="straightConnector1">
            <a:avLst/>
          </a:prstGeom>
          <a:noFill/>
          <a:ln w="9525" cap="flat" cmpd="sng">
            <a:solidFill>
              <a:srgbClr val="A01F56"/>
            </a:solidFill>
            <a:prstDash val="solid"/>
            <a:round/>
            <a:headEnd type="none" w="med" len="med"/>
            <a:tailEnd type="none" w="med" len="med"/>
          </a:ln>
        </p:spPr>
      </p:cxnSp>
      <p:cxnSp>
        <p:nvCxnSpPr>
          <p:cNvPr id="757" name="Google Shape;757;p60"/>
          <p:cNvCxnSpPr/>
          <p:nvPr/>
        </p:nvCxnSpPr>
        <p:spPr>
          <a:xfrm>
            <a:off x="6914873" y="1289684"/>
            <a:ext cx="447600" cy="145800"/>
          </a:xfrm>
          <a:prstGeom prst="straightConnector1">
            <a:avLst/>
          </a:prstGeom>
          <a:noFill/>
          <a:ln w="9525" cap="flat" cmpd="sng">
            <a:solidFill>
              <a:srgbClr val="A01F56"/>
            </a:solidFill>
            <a:prstDash val="solid"/>
            <a:round/>
            <a:headEnd type="none" w="med" len="med"/>
            <a:tailEnd type="none" w="med" len="med"/>
          </a:ln>
        </p:spPr>
      </p:cxnSp>
      <p:cxnSp>
        <p:nvCxnSpPr>
          <p:cNvPr id="758" name="Google Shape;758;p60"/>
          <p:cNvCxnSpPr/>
          <p:nvPr/>
        </p:nvCxnSpPr>
        <p:spPr>
          <a:xfrm rot="10800000" flipH="1">
            <a:off x="6940434" y="1915156"/>
            <a:ext cx="426300" cy="143100"/>
          </a:xfrm>
          <a:prstGeom prst="straightConnector1">
            <a:avLst/>
          </a:prstGeom>
          <a:noFill/>
          <a:ln w="9525" cap="flat" cmpd="sng">
            <a:solidFill>
              <a:srgbClr val="A01F56"/>
            </a:solidFill>
            <a:prstDash val="solid"/>
            <a:round/>
            <a:headEnd type="none" w="med" len="med"/>
            <a:tailEnd type="none" w="med" len="med"/>
          </a:ln>
        </p:spPr>
      </p:cxnSp>
      <p:cxnSp>
        <p:nvCxnSpPr>
          <p:cNvPr id="759" name="Google Shape;759;p60"/>
          <p:cNvCxnSpPr/>
          <p:nvPr/>
        </p:nvCxnSpPr>
        <p:spPr>
          <a:xfrm rot="10800000" flipH="1">
            <a:off x="7785288" y="977128"/>
            <a:ext cx="5100" cy="203100"/>
          </a:xfrm>
          <a:prstGeom prst="straightConnector1">
            <a:avLst/>
          </a:prstGeom>
          <a:noFill/>
          <a:ln w="9525" cap="flat" cmpd="sng">
            <a:solidFill>
              <a:srgbClr val="A01F56"/>
            </a:solidFill>
            <a:prstDash val="solid"/>
            <a:round/>
            <a:headEnd type="none" w="med" len="med"/>
            <a:tailEnd type="none" w="med" len="med"/>
          </a:ln>
        </p:spPr>
      </p:cxnSp>
      <p:cxnSp>
        <p:nvCxnSpPr>
          <p:cNvPr id="760" name="Google Shape;760;p60"/>
          <p:cNvCxnSpPr/>
          <p:nvPr/>
        </p:nvCxnSpPr>
        <p:spPr>
          <a:xfrm>
            <a:off x="7795354" y="2180929"/>
            <a:ext cx="5100" cy="224100"/>
          </a:xfrm>
          <a:prstGeom prst="straightConnector1">
            <a:avLst/>
          </a:prstGeom>
          <a:noFill/>
          <a:ln w="9525" cap="flat" cmpd="sng">
            <a:solidFill>
              <a:srgbClr val="A01F56"/>
            </a:solidFill>
            <a:prstDash val="solid"/>
            <a:round/>
            <a:headEnd type="none" w="med" len="med"/>
            <a:tailEnd type="none" w="med" len="med"/>
          </a:ln>
        </p:spPr>
      </p:cxnSp>
      <p:sp>
        <p:nvSpPr>
          <p:cNvPr id="761" name="Google Shape;761;p60"/>
          <p:cNvSpPr/>
          <p:nvPr/>
        </p:nvSpPr>
        <p:spPr>
          <a:xfrm>
            <a:off x="7518625" y="1786650"/>
            <a:ext cx="215100" cy="198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0"/>
          <p:cNvSpPr/>
          <p:nvPr/>
        </p:nvSpPr>
        <p:spPr>
          <a:xfrm>
            <a:off x="7832975" y="1786650"/>
            <a:ext cx="264600" cy="198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63" name="Google Shape;763;p60"/>
          <p:cNvPicPr preferRelativeResize="0"/>
          <p:nvPr/>
        </p:nvPicPr>
        <p:blipFill>
          <a:blip r:embed="rId3">
            <a:alphaModFix/>
          </a:blip>
          <a:stretch>
            <a:fillRect/>
          </a:stretch>
        </p:blipFill>
        <p:spPr>
          <a:xfrm>
            <a:off x="7419375" y="1434029"/>
            <a:ext cx="264600" cy="263897"/>
          </a:xfrm>
          <a:prstGeom prst="rect">
            <a:avLst/>
          </a:prstGeom>
          <a:noFill/>
          <a:ln>
            <a:noFill/>
          </a:ln>
        </p:spPr>
      </p:pic>
      <p:pic>
        <p:nvPicPr>
          <p:cNvPr id="764" name="Google Shape;764;p60"/>
          <p:cNvPicPr preferRelativeResize="0"/>
          <p:nvPr/>
        </p:nvPicPr>
        <p:blipFill>
          <a:blip r:embed="rId3">
            <a:alphaModFix/>
          </a:blip>
          <a:stretch>
            <a:fillRect/>
          </a:stretch>
        </p:blipFill>
        <p:spPr>
          <a:xfrm>
            <a:off x="7683975" y="1274779"/>
            <a:ext cx="264600" cy="263897"/>
          </a:xfrm>
          <a:prstGeom prst="rect">
            <a:avLst/>
          </a:prstGeom>
          <a:noFill/>
          <a:ln>
            <a:noFill/>
          </a:ln>
        </p:spPr>
      </p:pic>
      <p:pic>
        <p:nvPicPr>
          <p:cNvPr id="765" name="Google Shape;765;p60"/>
          <p:cNvPicPr preferRelativeResize="0"/>
          <p:nvPr/>
        </p:nvPicPr>
        <p:blipFill>
          <a:blip r:embed="rId3">
            <a:alphaModFix/>
          </a:blip>
          <a:stretch>
            <a:fillRect/>
          </a:stretch>
        </p:blipFill>
        <p:spPr>
          <a:xfrm>
            <a:off x="7948575" y="1434029"/>
            <a:ext cx="264600" cy="263897"/>
          </a:xfrm>
          <a:prstGeom prst="rect">
            <a:avLst/>
          </a:prstGeom>
          <a:noFill/>
          <a:ln>
            <a:noFill/>
          </a:ln>
        </p:spPr>
      </p:pic>
      <p:cxnSp>
        <p:nvCxnSpPr>
          <p:cNvPr id="766" name="Google Shape;766;p60"/>
          <p:cNvCxnSpPr>
            <a:stCxn id="763" idx="2"/>
            <a:endCxn id="763" idx="2"/>
          </p:cNvCxnSpPr>
          <p:nvPr/>
        </p:nvCxnSpPr>
        <p:spPr>
          <a:xfrm>
            <a:off x="7551675" y="1697925"/>
            <a:ext cx="0" cy="0"/>
          </a:xfrm>
          <a:prstGeom prst="straightConnector1">
            <a:avLst/>
          </a:prstGeom>
          <a:noFill/>
          <a:ln w="9525" cap="flat" cmpd="sng">
            <a:solidFill>
              <a:schemeClr val="dk2"/>
            </a:solidFill>
            <a:prstDash val="solid"/>
            <a:round/>
            <a:headEnd type="none" w="med" len="med"/>
            <a:tailEnd type="none" w="med" len="med"/>
          </a:ln>
        </p:spPr>
      </p:cxnSp>
      <p:cxnSp>
        <p:nvCxnSpPr>
          <p:cNvPr id="767" name="Google Shape;767;p60"/>
          <p:cNvCxnSpPr>
            <a:stCxn id="763" idx="2"/>
            <a:endCxn id="761" idx="0"/>
          </p:cNvCxnSpPr>
          <p:nvPr/>
        </p:nvCxnSpPr>
        <p:spPr>
          <a:xfrm>
            <a:off x="7551675" y="1697925"/>
            <a:ext cx="74400" cy="88800"/>
          </a:xfrm>
          <a:prstGeom prst="straightConnector1">
            <a:avLst/>
          </a:prstGeom>
          <a:noFill/>
          <a:ln w="9525" cap="flat" cmpd="sng">
            <a:solidFill>
              <a:srgbClr val="A01F56"/>
            </a:solidFill>
            <a:prstDash val="solid"/>
            <a:round/>
            <a:headEnd type="none" w="med" len="med"/>
            <a:tailEnd type="none" w="med" len="med"/>
          </a:ln>
        </p:spPr>
      </p:cxnSp>
      <p:cxnSp>
        <p:nvCxnSpPr>
          <p:cNvPr id="768" name="Google Shape;768;p60"/>
          <p:cNvCxnSpPr>
            <a:stCxn id="765" idx="1"/>
          </p:cNvCxnSpPr>
          <p:nvPr/>
        </p:nvCxnSpPr>
        <p:spPr>
          <a:xfrm>
            <a:off x="7948575" y="1565977"/>
            <a:ext cx="0" cy="0"/>
          </a:xfrm>
          <a:prstGeom prst="straightConnector1">
            <a:avLst/>
          </a:prstGeom>
          <a:noFill/>
          <a:ln w="9525" cap="flat" cmpd="sng">
            <a:solidFill>
              <a:schemeClr val="dk2"/>
            </a:solidFill>
            <a:prstDash val="solid"/>
            <a:round/>
            <a:headEnd type="none" w="med" len="med"/>
            <a:tailEnd type="none" w="med" len="med"/>
          </a:ln>
        </p:spPr>
      </p:cxnSp>
      <p:cxnSp>
        <p:nvCxnSpPr>
          <p:cNvPr id="769" name="Google Shape;769;p60"/>
          <p:cNvCxnSpPr>
            <a:stCxn id="762" idx="0"/>
            <a:endCxn id="764" idx="2"/>
          </p:cNvCxnSpPr>
          <p:nvPr/>
        </p:nvCxnSpPr>
        <p:spPr>
          <a:xfrm rot="10800000">
            <a:off x="7816175" y="1538550"/>
            <a:ext cx="149100" cy="248100"/>
          </a:xfrm>
          <a:prstGeom prst="straightConnector1">
            <a:avLst/>
          </a:prstGeom>
          <a:noFill/>
          <a:ln w="9525" cap="flat" cmpd="sng">
            <a:solidFill>
              <a:srgbClr val="A01F56"/>
            </a:solidFill>
            <a:prstDash val="solid"/>
            <a:round/>
            <a:headEnd type="none" w="med" len="med"/>
            <a:tailEnd type="none" w="med" len="med"/>
          </a:ln>
        </p:spPr>
      </p:cxnSp>
      <p:cxnSp>
        <p:nvCxnSpPr>
          <p:cNvPr id="770" name="Google Shape;770;p60"/>
          <p:cNvCxnSpPr>
            <a:stCxn id="762" idx="0"/>
            <a:endCxn id="765" idx="2"/>
          </p:cNvCxnSpPr>
          <p:nvPr/>
        </p:nvCxnSpPr>
        <p:spPr>
          <a:xfrm rot="10800000" flipH="1">
            <a:off x="7965275" y="1697850"/>
            <a:ext cx="115500" cy="88800"/>
          </a:xfrm>
          <a:prstGeom prst="straightConnector1">
            <a:avLst/>
          </a:prstGeom>
          <a:noFill/>
          <a:ln w="9525" cap="flat" cmpd="sng">
            <a:solidFill>
              <a:srgbClr val="A01F56"/>
            </a:solidFill>
            <a:prstDash val="solid"/>
            <a:round/>
            <a:headEnd type="none" w="med" len="med"/>
            <a:tailEnd type="none" w="med" len="med"/>
          </a:ln>
        </p:spPr>
      </p:cxnSp>
      <p:sp>
        <p:nvSpPr>
          <p:cNvPr id="771" name="Google Shape;771;p60"/>
          <p:cNvSpPr/>
          <p:nvPr/>
        </p:nvSpPr>
        <p:spPr>
          <a:xfrm>
            <a:off x="6837250" y="1228575"/>
            <a:ext cx="153000" cy="131100"/>
          </a:xfrm>
          <a:prstGeom prst="ellipse">
            <a:avLst/>
          </a:prstGeom>
          <a:solidFill>
            <a:schemeClr val="lt2"/>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0"/>
          <p:cNvSpPr/>
          <p:nvPr/>
        </p:nvSpPr>
        <p:spPr>
          <a:xfrm>
            <a:off x="6914875" y="1985250"/>
            <a:ext cx="153000" cy="131100"/>
          </a:xfrm>
          <a:prstGeom prst="ellipse">
            <a:avLst/>
          </a:prstGeom>
          <a:solidFill>
            <a:srgbClr val="A01F56"/>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0"/>
          <p:cNvSpPr/>
          <p:nvPr/>
        </p:nvSpPr>
        <p:spPr>
          <a:xfrm>
            <a:off x="7711338" y="902338"/>
            <a:ext cx="153000" cy="131100"/>
          </a:xfrm>
          <a:prstGeom prst="ellipse">
            <a:avLst/>
          </a:prstGeom>
          <a:solidFill>
            <a:srgbClr val="A01F56"/>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0"/>
          <p:cNvSpPr/>
          <p:nvPr/>
        </p:nvSpPr>
        <p:spPr>
          <a:xfrm>
            <a:off x="8537200" y="1228575"/>
            <a:ext cx="153000" cy="131100"/>
          </a:xfrm>
          <a:prstGeom prst="ellipse">
            <a:avLst/>
          </a:prstGeom>
          <a:solidFill>
            <a:srgbClr val="A01F56"/>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0"/>
          <p:cNvSpPr/>
          <p:nvPr/>
        </p:nvSpPr>
        <p:spPr>
          <a:xfrm>
            <a:off x="8534675" y="2058250"/>
            <a:ext cx="153000" cy="131100"/>
          </a:xfrm>
          <a:prstGeom prst="ellipse">
            <a:avLst/>
          </a:prstGeom>
          <a:solidFill>
            <a:srgbClr val="A01F56"/>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0"/>
          <p:cNvSpPr/>
          <p:nvPr/>
        </p:nvSpPr>
        <p:spPr>
          <a:xfrm>
            <a:off x="7711338" y="2370625"/>
            <a:ext cx="153000" cy="131100"/>
          </a:xfrm>
          <a:prstGeom prst="ellipse">
            <a:avLst/>
          </a:prstGeom>
          <a:solidFill>
            <a:srgbClr val="A01F56"/>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0"/>
          <p:cNvSpPr txBox="1"/>
          <p:nvPr/>
        </p:nvSpPr>
        <p:spPr>
          <a:xfrm>
            <a:off x="7948575" y="452013"/>
            <a:ext cx="1190700" cy="615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Caveat"/>
                <a:ea typeface="Caveat"/>
                <a:cs typeface="Caveat"/>
                <a:sym typeface="Caveat"/>
              </a:rPr>
              <a:t>Data Product Container</a:t>
            </a:r>
            <a:endParaRPr>
              <a:latin typeface="Caveat"/>
              <a:ea typeface="Caveat"/>
              <a:cs typeface="Caveat"/>
              <a:sym typeface="Caveat"/>
            </a:endParaRPr>
          </a:p>
        </p:txBody>
      </p:sp>
      <p:pic>
        <p:nvPicPr>
          <p:cNvPr id="778" name="Google Shape;778;p60"/>
          <p:cNvPicPr preferRelativeResize="0"/>
          <p:nvPr/>
        </p:nvPicPr>
        <p:blipFill>
          <a:blip r:embed="rId4">
            <a:alphaModFix/>
          </a:blip>
          <a:stretch>
            <a:fillRect/>
          </a:stretch>
        </p:blipFill>
        <p:spPr>
          <a:xfrm>
            <a:off x="4229350" y="882825"/>
            <a:ext cx="524255" cy="421500"/>
          </a:xfrm>
          <a:prstGeom prst="rect">
            <a:avLst/>
          </a:prstGeom>
          <a:noFill/>
          <a:ln>
            <a:noFill/>
          </a:ln>
        </p:spPr>
      </p:pic>
      <p:pic>
        <p:nvPicPr>
          <p:cNvPr id="779" name="Google Shape;779;p60"/>
          <p:cNvPicPr preferRelativeResize="0"/>
          <p:nvPr/>
        </p:nvPicPr>
        <p:blipFill>
          <a:blip r:embed="rId5">
            <a:alphaModFix/>
          </a:blip>
          <a:stretch>
            <a:fillRect/>
          </a:stretch>
        </p:blipFill>
        <p:spPr>
          <a:xfrm>
            <a:off x="4572000" y="1666794"/>
            <a:ext cx="615601" cy="615601"/>
          </a:xfrm>
          <a:prstGeom prst="rect">
            <a:avLst/>
          </a:prstGeom>
          <a:noFill/>
          <a:ln>
            <a:noFill/>
          </a:ln>
        </p:spPr>
      </p:pic>
      <p:pic>
        <p:nvPicPr>
          <p:cNvPr id="780" name="Google Shape;780;p60"/>
          <p:cNvPicPr preferRelativeResize="0"/>
          <p:nvPr/>
        </p:nvPicPr>
        <p:blipFill>
          <a:blip r:embed="rId4">
            <a:alphaModFix/>
          </a:blip>
          <a:stretch>
            <a:fillRect/>
          </a:stretch>
        </p:blipFill>
        <p:spPr>
          <a:xfrm>
            <a:off x="5071632" y="882825"/>
            <a:ext cx="524255" cy="421500"/>
          </a:xfrm>
          <a:prstGeom prst="rect">
            <a:avLst/>
          </a:prstGeom>
          <a:noFill/>
          <a:ln>
            <a:noFill/>
          </a:ln>
        </p:spPr>
      </p:pic>
      <p:sp>
        <p:nvSpPr>
          <p:cNvPr id="781" name="Google Shape;781;p60"/>
          <p:cNvSpPr txBox="1"/>
          <p:nvPr/>
        </p:nvSpPr>
        <p:spPr>
          <a:xfrm>
            <a:off x="3976650" y="450125"/>
            <a:ext cx="861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Data Product Meta</a:t>
            </a:r>
            <a:endParaRPr sz="1000">
              <a:latin typeface="Caveat"/>
              <a:ea typeface="Caveat"/>
              <a:cs typeface="Caveat"/>
              <a:sym typeface="Caveat"/>
            </a:endParaRPr>
          </a:p>
        </p:txBody>
      </p:sp>
      <p:sp>
        <p:nvSpPr>
          <p:cNvPr id="782" name="Google Shape;782;p60"/>
          <p:cNvSpPr txBox="1"/>
          <p:nvPr/>
        </p:nvSpPr>
        <p:spPr>
          <a:xfrm>
            <a:off x="4903250" y="450125"/>
            <a:ext cx="861000" cy="421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300">
                <a:latin typeface="Caveat"/>
                <a:ea typeface="Caveat"/>
                <a:cs typeface="Caveat"/>
                <a:sym typeface="Caveat"/>
              </a:rPr>
              <a:t>A</a:t>
            </a:r>
            <a:r>
              <a:rPr lang="it" sz="1000">
                <a:latin typeface="Caveat"/>
                <a:ea typeface="Caveat"/>
                <a:cs typeface="Caveat"/>
                <a:sym typeface="Caveat"/>
              </a:rPr>
              <a:t>pp &amp; Infra Templates</a:t>
            </a:r>
            <a:endParaRPr sz="1000">
              <a:latin typeface="Caveat"/>
              <a:ea typeface="Caveat"/>
              <a:cs typeface="Caveat"/>
              <a:sym typeface="Caveat"/>
            </a:endParaRPr>
          </a:p>
        </p:txBody>
      </p:sp>
      <p:cxnSp>
        <p:nvCxnSpPr>
          <p:cNvPr id="783" name="Google Shape;783;p60"/>
          <p:cNvCxnSpPr>
            <a:stCxn id="778" idx="1"/>
            <a:endCxn id="779" idx="1"/>
          </p:cNvCxnSpPr>
          <p:nvPr/>
        </p:nvCxnSpPr>
        <p:spPr>
          <a:xfrm>
            <a:off x="4229350" y="1093575"/>
            <a:ext cx="342600" cy="881100"/>
          </a:xfrm>
          <a:prstGeom prst="bentConnector3">
            <a:avLst>
              <a:gd name="adj1" fmla="val -69505"/>
            </a:avLst>
          </a:prstGeom>
          <a:noFill/>
          <a:ln w="9525" cap="flat" cmpd="sng">
            <a:solidFill>
              <a:schemeClr val="dk2"/>
            </a:solidFill>
            <a:prstDash val="solid"/>
            <a:round/>
            <a:headEnd type="none" w="med" len="med"/>
            <a:tailEnd type="stealth" w="med" len="med"/>
          </a:ln>
        </p:spPr>
      </p:cxnSp>
      <p:cxnSp>
        <p:nvCxnSpPr>
          <p:cNvPr id="784" name="Google Shape;784;p60"/>
          <p:cNvCxnSpPr>
            <a:stCxn id="780" idx="3"/>
            <a:endCxn id="779" idx="3"/>
          </p:cNvCxnSpPr>
          <p:nvPr/>
        </p:nvCxnSpPr>
        <p:spPr>
          <a:xfrm flipH="1">
            <a:off x="5187587" y="1093575"/>
            <a:ext cx="408300" cy="881100"/>
          </a:xfrm>
          <a:prstGeom prst="bentConnector3">
            <a:avLst>
              <a:gd name="adj1" fmla="val -58321"/>
            </a:avLst>
          </a:prstGeom>
          <a:noFill/>
          <a:ln w="9525" cap="flat" cmpd="sng">
            <a:solidFill>
              <a:schemeClr val="dk2"/>
            </a:solidFill>
            <a:prstDash val="solid"/>
            <a:round/>
            <a:headEnd type="none" w="med" len="med"/>
            <a:tailEnd type="stealth" w="med" len="med"/>
          </a:ln>
        </p:spPr>
      </p:cxnSp>
      <p:sp>
        <p:nvSpPr>
          <p:cNvPr id="785" name="Google Shape;785;p60"/>
          <p:cNvSpPr txBox="1"/>
          <p:nvPr/>
        </p:nvSpPr>
        <p:spPr>
          <a:xfrm>
            <a:off x="3951150" y="1471575"/>
            <a:ext cx="18573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Data Product Descriptor</a:t>
            </a:r>
            <a:endParaRPr sz="1000">
              <a:latin typeface="Caveat"/>
              <a:ea typeface="Caveat"/>
              <a:cs typeface="Caveat"/>
              <a:sym typeface="Caveat"/>
            </a:endParaRPr>
          </a:p>
        </p:txBody>
      </p:sp>
      <p:sp>
        <p:nvSpPr>
          <p:cNvPr id="786" name="Google Shape;786;p60"/>
          <p:cNvSpPr/>
          <p:nvPr/>
        </p:nvSpPr>
        <p:spPr>
          <a:xfrm>
            <a:off x="5284250" y="3692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0"/>
          <p:cNvSpPr txBox="1"/>
          <p:nvPr/>
        </p:nvSpPr>
        <p:spPr>
          <a:xfrm>
            <a:off x="5037500" y="3410294"/>
            <a:ext cx="6465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latin typeface="Caveat"/>
                <a:ea typeface="Caveat"/>
                <a:cs typeface="Caveat"/>
                <a:sym typeface="Caveat"/>
              </a:rPr>
              <a:t>/Create</a:t>
            </a:r>
            <a:endParaRPr sz="1000" b="1">
              <a:latin typeface="Caveat"/>
              <a:ea typeface="Caveat"/>
              <a:cs typeface="Caveat"/>
              <a:sym typeface="Caveat"/>
            </a:endParaRPr>
          </a:p>
        </p:txBody>
      </p:sp>
      <p:sp>
        <p:nvSpPr>
          <p:cNvPr id="788" name="Google Shape;788;p60"/>
          <p:cNvSpPr txBox="1"/>
          <p:nvPr/>
        </p:nvSpPr>
        <p:spPr>
          <a:xfrm>
            <a:off x="5682525" y="3410294"/>
            <a:ext cx="6465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latin typeface="Caveat"/>
                <a:ea typeface="Caveat"/>
                <a:cs typeface="Caveat"/>
                <a:sym typeface="Caveat"/>
              </a:rPr>
              <a:t>/Build</a:t>
            </a:r>
            <a:endParaRPr sz="1000" b="1">
              <a:latin typeface="Caveat"/>
              <a:ea typeface="Caveat"/>
              <a:cs typeface="Caveat"/>
              <a:sym typeface="Caveat"/>
            </a:endParaRPr>
          </a:p>
        </p:txBody>
      </p:sp>
      <p:sp>
        <p:nvSpPr>
          <p:cNvPr id="789" name="Google Shape;789;p60"/>
          <p:cNvSpPr txBox="1"/>
          <p:nvPr/>
        </p:nvSpPr>
        <p:spPr>
          <a:xfrm>
            <a:off x="6409100" y="3410294"/>
            <a:ext cx="6465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latin typeface="Caveat"/>
                <a:ea typeface="Caveat"/>
                <a:cs typeface="Caveat"/>
                <a:sym typeface="Caveat"/>
              </a:rPr>
              <a:t>/Deploy</a:t>
            </a:r>
            <a:endParaRPr sz="1000" b="1">
              <a:latin typeface="Caveat"/>
              <a:ea typeface="Caveat"/>
              <a:cs typeface="Caveat"/>
              <a:sym typeface="Caveat"/>
            </a:endParaRPr>
          </a:p>
        </p:txBody>
      </p:sp>
      <p:sp>
        <p:nvSpPr>
          <p:cNvPr id="790" name="Google Shape;790;p60"/>
          <p:cNvSpPr txBox="1"/>
          <p:nvPr/>
        </p:nvSpPr>
        <p:spPr>
          <a:xfrm>
            <a:off x="7170350" y="3410294"/>
            <a:ext cx="6465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/Connect</a:t>
            </a:r>
            <a:endParaRPr sz="1000">
              <a:latin typeface="Caveat"/>
              <a:ea typeface="Caveat"/>
              <a:cs typeface="Caveat"/>
              <a:sym typeface="Caveat"/>
            </a:endParaRPr>
          </a:p>
        </p:txBody>
      </p:sp>
      <p:pic>
        <p:nvPicPr>
          <p:cNvPr id="791" name="Google Shape;791;p60"/>
          <p:cNvPicPr preferRelativeResize="0"/>
          <p:nvPr/>
        </p:nvPicPr>
        <p:blipFill>
          <a:blip r:embed="rId5">
            <a:alphaModFix/>
          </a:blip>
          <a:stretch>
            <a:fillRect/>
          </a:stretch>
        </p:blipFill>
        <p:spPr>
          <a:xfrm>
            <a:off x="5037500" y="2573710"/>
            <a:ext cx="264599" cy="264599"/>
          </a:xfrm>
          <a:prstGeom prst="rect">
            <a:avLst/>
          </a:prstGeom>
          <a:noFill/>
          <a:ln>
            <a:noFill/>
          </a:ln>
        </p:spPr>
      </p:pic>
      <p:pic>
        <p:nvPicPr>
          <p:cNvPr id="792" name="Google Shape;792;p60"/>
          <p:cNvPicPr preferRelativeResize="0"/>
          <p:nvPr/>
        </p:nvPicPr>
        <p:blipFill>
          <a:blip r:embed="rId5">
            <a:alphaModFix/>
          </a:blip>
          <a:stretch>
            <a:fillRect/>
          </a:stretch>
        </p:blipFill>
        <p:spPr>
          <a:xfrm>
            <a:off x="5513738" y="2573710"/>
            <a:ext cx="264599" cy="264599"/>
          </a:xfrm>
          <a:prstGeom prst="rect">
            <a:avLst/>
          </a:prstGeom>
          <a:noFill/>
          <a:ln>
            <a:noFill/>
          </a:ln>
        </p:spPr>
      </p:pic>
      <p:pic>
        <p:nvPicPr>
          <p:cNvPr id="793" name="Google Shape;793;p60"/>
          <p:cNvPicPr preferRelativeResize="0"/>
          <p:nvPr/>
        </p:nvPicPr>
        <p:blipFill>
          <a:blip r:embed="rId5">
            <a:alphaModFix/>
          </a:blip>
          <a:stretch>
            <a:fillRect/>
          </a:stretch>
        </p:blipFill>
        <p:spPr>
          <a:xfrm>
            <a:off x="5882038" y="2573710"/>
            <a:ext cx="264599" cy="264599"/>
          </a:xfrm>
          <a:prstGeom prst="rect">
            <a:avLst/>
          </a:prstGeom>
          <a:noFill/>
          <a:ln>
            <a:noFill/>
          </a:ln>
        </p:spPr>
      </p:pic>
      <p:cxnSp>
        <p:nvCxnSpPr>
          <p:cNvPr id="794" name="Google Shape;794;p60"/>
          <p:cNvCxnSpPr>
            <a:stCxn id="779" idx="2"/>
            <a:endCxn id="791" idx="1"/>
          </p:cNvCxnSpPr>
          <p:nvPr/>
        </p:nvCxnSpPr>
        <p:spPr>
          <a:xfrm rot="-5400000" flipH="1">
            <a:off x="4746900" y="2415295"/>
            <a:ext cx="423600" cy="157800"/>
          </a:xfrm>
          <a:prstGeom prst="bentConnector2">
            <a:avLst/>
          </a:prstGeom>
          <a:noFill/>
          <a:ln w="9525" cap="flat" cmpd="sng">
            <a:solidFill>
              <a:schemeClr val="dk2"/>
            </a:solidFill>
            <a:prstDash val="solid"/>
            <a:round/>
            <a:headEnd type="none" w="med" len="med"/>
            <a:tailEnd type="stealth" w="med" len="med"/>
          </a:ln>
        </p:spPr>
      </p:cxnSp>
      <p:cxnSp>
        <p:nvCxnSpPr>
          <p:cNvPr id="795" name="Google Shape;795;p60"/>
          <p:cNvCxnSpPr>
            <a:stCxn id="779" idx="2"/>
            <a:endCxn id="792" idx="0"/>
          </p:cNvCxnSpPr>
          <p:nvPr/>
        </p:nvCxnSpPr>
        <p:spPr>
          <a:xfrm rot="-5400000" flipH="1">
            <a:off x="5117250" y="2044945"/>
            <a:ext cx="291300" cy="766200"/>
          </a:xfrm>
          <a:prstGeom prst="bentConnector3">
            <a:avLst>
              <a:gd name="adj1" fmla="val 50003"/>
            </a:avLst>
          </a:prstGeom>
          <a:noFill/>
          <a:ln w="9525" cap="flat" cmpd="sng">
            <a:solidFill>
              <a:schemeClr val="dk2"/>
            </a:solidFill>
            <a:prstDash val="solid"/>
            <a:round/>
            <a:headEnd type="none" w="med" len="med"/>
            <a:tailEnd type="stealth" w="med" len="med"/>
          </a:ln>
        </p:spPr>
      </p:cxnSp>
      <p:cxnSp>
        <p:nvCxnSpPr>
          <p:cNvPr id="796" name="Google Shape;796;p60"/>
          <p:cNvCxnSpPr>
            <a:stCxn id="779" idx="2"/>
            <a:endCxn id="793" idx="0"/>
          </p:cNvCxnSpPr>
          <p:nvPr/>
        </p:nvCxnSpPr>
        <p:spPr>
          <a:xfrm rot="-5400000" flipH="1">
            <a:off x="5301450" y="1860745"/>
            <a:ext cx="291300" cy="1134600"/>
          </a:xfrm>
          <a:prstGeom prst="bentConnector3">
            <a:avLst>
              <a:gd name="adj1" fmla="val 50003"/>
            </a:avLst>
          </a:prstGeom>
          <a:noFill/>
          <a:ln w="9525" cap="flat" cmpd="sng">
            <a:solidFill>
              <a:schemeClr val="dk2"/>
            </a:solidFill>
            <a:prstDash val="solid"/>
            <a:round/>
            <a:headEnd type="none" w="med" len="med"/>
            <a:tailEnd type="stealth" w="med" len="med"/>
          </a:ln>
        </p:spPr>
      </p:cxnSp>
      <p:sp>
        <p:nvSpPr>
          <p:cNvPr id="797" name="Google Shape;797;p60"/>
          <p:cNvSpPr txBox="1"/>
          <p:nvPr/>
        </p:nvSpPr>
        <p:spPr>
          <a:xfrm>
            <a:off x="4786700" y="2906050"/>
            <a:ext cx="7662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Build Descriptor</a:t>
            </a:r>
            <a:endParaRPr sz="1000">
              <a:latin typeface="Caveat"/>
              <a:ea typeface="Caveat"/>
              <a:cs typeface="Caveat"/>
              <a:sym typeface="Caveat"/>
            </a:endParaRPr>
          </a:p>
        </p:txBody>
      </p:sp>
      <p:sp>
        <p:nvSpPr>
          <p:cNvPr id="798" name="Google Shape;798;p60"/>
          <p:cNvSpPr txBox="1"/>
          <p:nvPr/>
        </p:nvSpPr>
        <p:spPr>
          <a:xfrm>
            <a:off x="5513750" y="2906050"/>
            <a:ext cx="7662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Deployment </a:t>
            </a:r>
            <a:endParaRPr sz="1000">
              <a:latin typeface="Caveat"/>
              <a:ea typeface="Caveat"/>
              <a:cs typeface="Caveat"/>
              <a:sym typeface="Caveat"/>
            </a:endParaRPr>
          </a:p>
          <a:p>
            <a:pPr marL="0" lvl="0" indent="0" algn="ctr" rtl="0">
              <a:spcBef>
                <a:spcPts val="0"/>
              </a:spcBef>
              <a:spcAft>
                <a:spcPts val="0"/>
              </a:spcAft>
              <a:buNone/>
            </a:pPr>
            <a:r>
              <a:rPr lang="it" sz="1000">
                <a:latin typeface="Caveat"/>
                <a:ea typeface="Caveat"/>
                <a:cs typeface="Caveat"/>
                <a:sym typeface="Caveat"/>
              </a:rPr>
              <a:t>Descriptor</a:t>
            </a:r>
            <a:endParaRPr sz="1000">
              <a:latin typeface="Caveat"/>
              <a:ea typeface="Caveat"/>
              <a:cs typeface="Caveat"/>
              <a:sym typeface="Caveat"/>
            </a:endParaRPr>
          </a:p>
        </p:txBody>
      </p:sp>
      <p:sp>
        <p:nvSpPr>
          <p:cNvPr id="799" name="Google Shape;799;p60"/>
          <p:cNvSpPr/>
          <p:nvPr/>
        </p:nvSpPr>
        <p:spPr>
          <a:xfrm>
            <a:off x="4153791" y="2257450"/>
            <a:ext cx="1138625" cy="1620775"/>
          </a:xfrm>
          <a:custGeom>
            <a:avLst/>
            <a:gdLst/>
            <a:ahLst/>
            <a:cxnLst/>
            <a:rect l="l" t="t" r="r" b="b"/>
            <a:pathLst>
              <a:path w="45545" h="64831" extrusionOk="0">
                <a:moveTo>
                  <a:pt x="29006" y="0"/>
                </a:moveTo>
                <a:cubicBezTo>
                  <a:pt x="24210" y="4851"/>
                  <a:pt x="-2527" y="18303"/>
                  <a:pt x="229" y="29108"/>
                </a:cubicBezTo>
                <a:cubicBezTo>
                  <a:pt x="2986" y="39913"/>
                  <a:pt x="37992" y="58877"/>
                  <a:pt x="45545" y="64831"/>
                </a:cubicBezTo>
              </a:path>
            </a:pathLst>
          </a:custGeom>
          <a:noFill/>
          <a:ln w="9525" cap="flat" cmpd="sng">
            <a:solidFill>
              <a:schemeClr val="dk2"/>
            </a:solidFill>
            <a:prstDash val="dash"/>
            <a:round/>
            <a:headEnd type="none" w="med" len="med"/>
            <a:tailEnd type="triangle" w="med" len="med"/>
          </a:ln>
        </p:spPr>
        <p:txBody>
          <a:bodyPr/>
          <a:lstStyle/>
          <a:p>
            <a:endParaRPr lang="it-IT"/>
          </a:p>
        </p:txBody>
      </p:sp>
      <p:sp>
        <p:nvSpPr>
          <p:cNvPr id="800" name="Google Shape;800;p60"/>
          <p:cNvSpPr/>
          <p:nvPr/>
        </p:nvSpPr>
        <p:spPr>
          <a:xfrm>
            <a:off x="5308950" y="2703975"/>
            <a:ext cx="628475" cy="1199050"/>
          </a:xfrm>
          <a:custGeom>
            <a:avLst/>
            <a:gdLst/>
            <a:ahLst/>
            <a:cxnLst/>
            <a:rect l="l" t="t" r="r" b="b"/>
            <a:pathLst>
              <a:path w="25139" h="47962" extrusionOk="0">
                <a:moveTo>
                  <a:pt x="0" y="0"/>
                </a:moveTo>
                <a:cubicBezTo>
                  <a:pt x="2426" y="6560"/>
                  <a:pt x="10364" y="31368"/>
                  <a:pt x="14554" y="39362"/>
                </a:cubicBezTo>
                <a:cubicBezTo>
                  <a:pt x="18744" y="47356"/>
                  <a:pt x="23375" y="46529"/>
                  <a:pt x="25139" y="47962"/>
                </a:cubicBezTo>
              </a:path>
            </a:pathLst>
          </a:custGeom>
          <a:noFill/>
          <a:ln w="9525" cap="flat" cmpd="sng">
            <a:solidFill>
              <a:schemeClr val="dk2"/>
            </a:solidFill>
            <a:prstDash val="dash"/>
            <a:round/>
            <a:headEnd type="none" w="med" len="med"/>
            <a:tailEnd type="triangle" w="med" len="med"/>
          </a:ln>
        </p:spPr>
        <p:txBody>
          <a:bodyPr/>
          <a:lstStyle/>
          <a:p>
            <a:endParaRPr lang="it-IT"/>
          </a:p>
        </p:txBody>
      </p:sp>
      <p:sp>
        <p:nvSpPr>
          <p:cNvPr id="801" name="Google Shape;801;p60"/>
          <p:cNvSpPr/>
          <p:nvPr/>
        </p:nvSpPr>
        <p:spPr>
          <a:xfrm>
            <a:off x="5523950" y="2720525"/>
            <a:ext cx="1141175" cy="1182500"/>
          </a:xfrm>
          <a:custGeom>
            <a:avLst/>
            <a:gdLst/>
            <a:ahLst/>
            <a:cxnLst/>
            <a:rect l="l" t="t" r="r" b="b"/>
            <a:pathLst>
              <a:path w="45647" h="47300" extrusionOk="0">
                <a:moveTo>
                  <a:pt x="0" y="0"/>
                </a:moveTo>
                <a:cubicBezTo>
                  <a:pt x="717" y="4466"/>
                  <a:pt x="-1378" y="22328"/>
                  <a:pt x="4300" y="26793"/>
                </a:cubicBezTo>
                <a:cubicBezTo>
                  <a:pt x="9978" y="31259"/>
                  <a:pt x="28447" y="23926"/>
                  <a:pt x="34070" y="26793"/>
                </a:cubicBezTo>
                <a:cubicBezTo>
                  <a:pt x="39693" y="29660"/>
                  <a:pt x="36110" y="40575"/>
                  <a:pt x="38039" y="43993"/>
                </a:cubicBezTo>
                <a:cubicBezTo>
                  <a:pt x="39969" y="47411"/>
                  <a:pt x="44379" y="46749"/>
                  <a:pt x="45647" y="47300"/>
                </a:cubicBezTo>
              </a:path>
            </a:pathLst>
          </a:custGeom>
          <a:noFill/>
          <a:ln w="9525" cap="flat" cmpd="sng">
            <a:solidFill>
              <a:schemeClr val="dk2"/>
            </a:solidFill>
            <a:prstDash val="dash"/>
            <a:round/>
            <a:headEnd type="none" w="med" len="med"/>
            <a:tailEnd type="triangle" w="med" len="med"/>
          </a:ln>
        </p:spPr>
        <p:txBody>
          <a:bodyPr/>
          <a:lstStyle/>
          <a:p>
            <a:endParaRPr lang="it-IT"/>
          </a:p>
        </p:txBody>
      </p:sp>
      <p:sp>
        <p:nvSpPr>
          <p:cNvPr id="802" name="Google Shape;802;p60"/>
          <p:cNvSpPr/>
          <p:nvPr/>
        </p:nvSpPr>
        <p:spPr>
          <a:xfrm>
            <a:off x="6140875" y="2720525"/>
            <a:ext cx="524224" cy="1141145"/>
          </a:xfrm>
          <a:custGeom>
            <a:avLst/>
            <a:gdLst/>
            <a:ahLst/>
            <a:cxnLst/>
            <a:rect l="l" t="t" r="r" b="b"/>
            <a:pathLst>
              <a:path w="21500" h="46308" extrusionOk="0">
                <a:moveTo>
                  <a:pt x="0" y="0"/>
                </a:moveTo>
                <a:cubicBezTo>
                  <a:pt x="2536" y="4851"/>
                  <a:pt x="12514" y="21996"/>
                  <a:pt x="15215" y="29108"/>
                </a:cubicBezTo>
                <a:cubicBezTo>
                  <a:pt x="17916" y="36220"/>
                  <a:pt x="15160" y="39803"/>
                  <a:pt x="16207" y="42670"/>
                </a:cubicBezTo>
                <a:cubicBezTo>
                  <a:pt x="17255" y="45537"/>
                  <a:pt x="20618" y="45702"/>
                  <a:pt x="21500" y="46308"/>
                </a:cubicBezTo>
              </a:path>
            </a:pathLst>
          </a:custGeom>
          <a:noFill/>
          <a:ln w="9525" cap="flat" cmpd="sng">
            <a:solidFill>
              <a:schemeClr val="dk2"/>
            </a:solidFill>
            <a:prstDash val="dash"/>
            <a:round/>
            <a:headEnd type="none" w="med" len="med"/>
            <a:tailEnd type="triangle" w="med" len="med"/>
          </a:ln>
        </p:spPr>
        <p:txBody>
          <a:bodyPr/>
          <a:lstStyle/>
          <a:p>
            <a:endParaRPr lang="it-IT"/>
          </a:p>
        </p:txBody>
      </p:sp>
      <p:sp>
        <p:nvSpPr>
          <p:cNvPr id="803" name="Google Shape;803;p60"/>
          <p:cNvSpPr/>
          <p:nvPr/>
        </p:nvSpPr>
        <p:spPr>
          <a:xfrm>
            <a:off x="6813975" y="2265725"/>
            <a:ext cx="777300" cy="1645575"/>
          </a:xfrm>
          <a:custGeom>
            <a:avLst/>
            <a:gdLst/>
            <a:ahLst/>
            <a:cxnLst/>
            <a:rect l="l" t="t" r="r" b="b"/>
            <a:pathLst>
              <a:path w="31092" h="65823" extrusionOk="0">
                <a:moveTo>
                  <a:pt x="0" y="65823"/>
                </a:moveTo>
                <a:cubicBezTo>
                  <a:pt x="3694" y="59263"/>
                  <a:pt x="16979" y="37432"/>
                  <a:pt x="22161" y="26461"/>
                </a:cubicBezTo>
                <a:cubicBezTo>
                  <a:pt x="27343" y="15491"/>
                  <a:pt x="29604" y="4410"/>
                  <a:pt x="31092" y="0"/>
                </a:cubicBezTo>
              </a:path>
            </a:pathLst>
          </a:custGeom>
          <a:noFill/>
          <a:ln w="9525" cap="flat" cmpd="sng">
            <a:solidFill>
              <a:schemeClr val="dk2"/>
            </a:solidFill>
            <a:prstDash val="dash"/>
            <a:round/>
            <a:headEnd type="none" w="med" len="med"/>
            <a:tailEnd type="triangle" w="med" len="med"/>
          </a:ln>
        </p:spPr>
        <p:txBody>
          <a:bodyPr/>
          <a:lstStyle/>
          <a:p>
            <a:endParaRPr lang="it-IT"/>
          </a:p>
        </p:txBody>
      </p:sp>
      <p:cxnSp>
        <p:nvCxnSpPr>
          <p:cNvPr id="804" name="Google Shape;804;p60"/>
          <p:cNvCxnSpPr>
            <a:stCxn id="805" idx="4"/>
          </p:cNvCxnSpPr>
          <p:nvPr/>
        </p:nvCxnSpPr>
        <p:spPr>
          <a:xfrm flipH="1">
            <a:off x="5470875" y="4585450"/>
            <a:ext cx="1500" cy="246300"/>
          </a:xfrm>
          <a:prstGeom prst="straightConnector1">
            <a:avLst/>
          </a:prstGeom>
          <a:noFill/>
          <a:ln w="9525" cap="flat" cmpd="sng">
            <a:solidFill>
              <a:srgbClr val="A01F56"/>
            </a:solidFill>
            <a:prstDash val="solid"/>
            <a:round/>
            <a:headEnd type="none" w="med" len="med"/>
            <a:tailEnd type="none" w="med" len="med"/>
          </a:ln>
        </p:spPr>
      </p:cxnSp>
      <p:sp>
        <p:nvSpPr>
          <p:cNvPr id="805" name="Google Shape;805;p60"/>
          <p:cNvSpPr/>
          <p:nvPr/>
        </p:nvSpPr>
        <p:spPr>
          <a:xfrm>
            <a:off x="5395875" y="4454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6" name="Google Shape;806;p60"/>
          <p:cNvCxnSpPr>
            <a:stCxn id="807" idx="4"/>
          </p:cNvCxnSpPr>
          <p:nvPr/>
        </p:nvCxnSpPr>
        <p:spPr>
          <a:xfrm flipH="1">
            <a:off x="6197450" y="4585450"/>
            <a:ext cx="1500" cy="246300"/>
          </a:xfrm>
          <a:prstGeom prst="straightConnector1">
            <a:avLst/>
          </a:prstGeom>
          <a:noFill/>
          <a:ln w="9525" cap="flat" cmpd="sng">
            <a:solidFill>
              <a:srgbClr val="A01F56"/>
            </a:solidFill>
            <a:prstDash val="solid"/>
            <a:round/>
            <a:headEnd type="none" w="med" len="med"/>
            <a:tailEnd type="none" w="med" len="med"/>
          </a:ln>
        </p:spPr>
      </p:cxnSp>
      <p:sp>
        <p:nvSpPr>
          <p:cNvPr id="807" name="Google Shape;807;p60"/>
          <p:cNvSpPr/>
          <p:nvPr/>
        </p:nvSpPr>
        <p:spPr>
          <a:xfrm>
            <a:off x="6122450" y="4454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08" name="Google Shape;808;p60"/>
          <p:cNvCxnSpPr>
            <a:stCxn id="809" idx="4"/>
          </p:cNvCxnSpPr>
          <p:nvPr/>
        </p:nvCxnSpPr>
        <p:spPr>
          <a:xfrm flipH="1">
            <a:off x="6959450" y="4585450"/>
            <a:ext cx="1500" cy="246300"/>
          </a:xfrm>
          <a:prstGeom prst="straightConnector1">
            <a:avLst/>
          </a:prstGeom>
          <a:noFill/>
          <a:ln w="9525" cap="flat" cmpd="sng">
            <a:solidFill>
              <a:srgbClr val="A01F56"/>
            </a:solidFill>
            <a:prstDash val="solid"/>
            <a:round/>
            <a:headEnd type="none" w="med" len="med"/>
            <a:tailEnd type="none" w="med" len="med"/>
          </a:ln>
        </p:spPr>
      </p:cxnSp>
      <p:sp>
        <p:nvSpPr>
          <p:cNvPr id="809" name="Google Shape;809;p60"/>
          <p:cNvSpPr/>
          <p:nvPr/>
        </p:nvSpPr>
        <p:spPr>
          <a:xfrm>
            <a:off x="6884450" y="4454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10" name="Google Shape;810;p60"/>
          <p:cNvCxnSpPr>
            <a:stCxn id="811" idx="4"/>
          </p:cNvCxnSpPr>
          <p:nvPr/>
        </p:nvCxnSpPr>
        <p:spPr>
          <a:xfrm flipH="1">
            <a:off x="4825850" y="4585450"/>
            <a:ext cx="1500" cy="246300"/>
          </a:xfrm>
          <a:prstGeom prst="straightConnector1">
            <a:avLst/>
          </a:prstGeom>
          <a:noFill/>
          <a:ln w="9525" cap="flat" cmpd="sng">
            <a:solidFill>
              <a:srgbClr val="A01F56"/>
            </a:solidFill>
            <a:prstDash val="solid"/>
            <a:round/>
            <a:headEnd type="none" w="med" len="med"/>
            <a:tailEnd type="none" w="med" len="med"/>
          </a:ln>
        </p:spPr>
      </p:cxnSp>
      <p:sp>
        <p:nvSpPr>
          <p:cNvPr id="811" name="Google Shape;811;p60"/>
          <p:cNvSpPr/>
          <p:nvPr/>
        </p:nvSpPr>
        <p:spPr>
          <a:xfrm>
            <a:off x="4750850" y="4454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0"/>
          <p:cNvSpPr txBox="1"/>
          <p:nvPr/>
        </p:nvSpPr>
        <p:spPr>
          <a:xfrm>
            <a:off x="4417250" y="4221250"/>
            <a:ext cx="7662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latin typeface="Caveat"/>
                <a:ea typeface="Caveat"/>
                <a:cs typeface="Caveat"/>
                <a:sym typeface="Caveat"/>
              </a:rPr>
              <a:t>/PolicyService</a:t>
            </a:r>
            <a:endParaRPr sz="800">
              <a:latin typeface="Caveat"/>
              <a:ea typeface="Caveat"/>
              <a:cs typeface="Caveat"/>
              <a:sym typeface="Caveat"/>
            </a:endParaRPr>
          </a:p>
        </p:txBody>
      </p:sp>
      <p:sp>
        <p:nvSpPr>
          <p:cNvPr id="813" name="Google Shape;813;p60"/>
          <p:cNvSpPr txBox="1"/>
          <p:nvPr/>
        </p:nvSpPr>
        <p:spPr>
          <a:xfrm>
            <a:off x="5130050" y="4221250"/>
            <a:ext cx="6657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latin typeface="Caveat"/>
                <a:ea typeface="Caveat"/>
                <a:cs typeface="Caveat"/>
                <a:sym typeface="Caveat"/>
              </a:rPr>
              <a:t>/MetaService</a:t>
            </a:r>
            <a:endParaRPr sz="800">
              <a:latin typeface="Caveat"/>
              <a:ea typeface="Caveat"/>
              <a:cs typeface="Caveat"/>
              <a:sym typeface="Caveat"/>
            </a:endParaRPr>
          </a:p>
        </p:txBody>
      </p:sp>
      <p:sp>
        <p:nvSpPr>
          <p:cNvPr id="814" name="Google Shape;814;p60"/>
          <p:cNvSpPr txBox="1"/>
          <p:nvPr/>
        </p:nvSpPr>
        <p:spPr>
          <a:xfrm>
            <a:off x="5833563" y="4221250"/>
            <a:ext cx="7662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latin typeface="Caveat"/>
                <a:ea typeface="Caveat"/>
                <a:cs typeface="Caveat"/>
                <a:sym typeface="Caveat"/>
              </a:rPr>
              <a:t>/BuildService</a:t>
            </a:r>
            <a:endParaRPr sz="800">
              <a:latin typeface="Caveat"/>
              <a:ea typeface="Caveat"/>
              <a:cs typeface="Caveat"/>
              <a:sym typeface="Caveat"/>
            </a:endParaRPr>
          </a:p>
        </p:txBody>
      </p:sp>
      <p:sp>
        <p:nvSpPr>
          <p:cNvPr id="815" name="Google Shape;815;p60"/>
          <p:cNvSpPr txBox="1"/>
          <p:nvPr/>
        </p:nvSpPr>
        <p:spPr>
          <a:xfrm>
            <a:off x="6530452" y="4221250"/>
            <a:ext cx="8610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latin typeface="Caveat"/>
                <a:ea typeface="Caveat"/>
                <a:cs typeface="Caveat"/>
                <a:sym typeface="Caveat"/>
              </a:rPr>
              <a:t>/ProvisionService</a:t>
            </a:r>
            <a:endParaRPr sz="800">
              <a:latin typeface="Caveat"/>
              <a:ea typeface="Caveat"/>
              <a:cs typeface="Caveat"/>
              <a:sym typeface="Caveat"/>
            </a:endParaRPr>
          </a:p>
        </p:txBody>
      </p:sp>
      <p:cxnSp>
        <p:nvCxnSpPr>
          <p:cNvPr id="816" name="Google Shape;816;p60"/>
          <p:cNvCxnSpPr>
            <a:stCxn id="817" idx="4"/>
          </p:cNvCxnSpPr>
          <p:nvPr/>
        </p:nvCxnSpPr>
        <p:spPr>
          <a:xfrm flipH="1">
            <a:off x="7721450" y="4585450"/>
            <a:ext cx="1500" cy="246300"/>
          </a:xfrm>
          <a:prstGeom prst="straightConnector1">
            <a:avLst/>
          </a:prstGeom>
          <a:noFill/>
          <a:ln w="9525" cap="flat" cmpd="sng">
            <a:solidFill>
              <a:srgbClr val="A01F56"/>
            </a:solidFill>
            <a:prstDash val="solid"/>
            <a:round/>
            <a:headEnd type="none" w="med" len="med"/>
            <a:tailEnd type="none" w="med" len="med"/>
          </a:ln>
        </p:spPr>
      </p:cxnSp>
      <p:sp>
        <p:nvSpPr>
          <p:cNvPr id="817" name="Google Shape;817;p60"/>
          <p:cNvSpPr/>
          <p:nvPr/>
        </p:nvSpPr>
        <p:spPr>
          <a:xfrm>
            <a:off x="7646450" y="4454350"/>
            <a:ext cx="153000" cy="131100"/>
          </a:xfrm>
          <a:prstGeom prst="ellipse">
            <a:avLst/>
          </a:prstGeom>
          <a:solidFill>
            <a:srgbClr val="EAD1DC"/>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0"/>
          <p:cNvSpPr txBox="1"/>
          <p:nvPr/>
        </p:nvSpPr>
        <p:spPr>
          <a:xfrm>
            <a:off x="7312850" y="4221250"/>
            <a:ext cx="861000" cy="248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latin typeface="Caveat"/>
                <a:ea typeface="Caveat"/>
                <a:cs typeface="Caveat"/>
                <a:sym typeface="Caveat"/>
              </a:rPr>
              <a:t>/IntegrationService</a:t>
            </a:r>
            <a:endParaRPr sz="800">
              <a:latin typeface="Caveat"/>
              <a:ea typeface="Caveat"/>
              <a:cs typeface="Caveat"/>
              <a:sym typeface="Caveat"/>
            </a:endParaRPr>
          </a:p>
        </p:txBody>
      </p:sp>
      <p:sp>
        <p:nvSpPr>
          <p:cNvPr id="819" name="Google Shape;819;p60"/>
          <p:cNvSpPr/>
          <p:nvPr/>
        </p:nvSpPr>
        <p:spPr>
          <a:xfrm>
            <a:off x="4427700" y="4677500"/>
            <a:ext cx="3688200" cy="198600"/>
          </a:xfrm>
          <a:prstGeom prst="rect">
            <a:avLst/>
          </a:prstGeom>
          <a:solidFill>
            <a:srgbClr val="ECC5D2"/>
          </a:solidFill>
          <a:ln w="9525" cap="flat" cmpd="sng">
            <a:solidFill>
              <a:srgbClr val="A01F5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A01F56"/>
                </a:solidFill>
                <a:latin typeface="Dosis"/>
                <a:ea typeface="Dosis"/>
                <a:cs typeface="Dosis"/>
                <a:sym typeface="Dosis"/>
              </a:rPr>
              <a:t>Infrastructure Utility Plane</a:t>
            </a:r>
            <a:endParaRPr sz="1000" b="1">
              <a:solidFill>
                <a:srgbClr val="A01F56"/>
              </a:solidFill>
              <a:latin typeface="Dosis"/>
              <a:ea typeface="Dosis"/>
              <a:cs typeface="Dosis"/>
              <a:sym typeface="Dosis"/>
            </a:endParaRPr>
          </a:p>
        </p:txBody>
      </p:sp>
      <p:sp>
        <p:nvSpPr>
          <p:cNvPr id="820" name="Google Shape;820;p60"/>
          <p:cNvSpPr/>
          <p:nvPr/>
        </p:nvSpPr>
        <p:spPr>
          <a:xfrm>
            <a:off x="4427700" y="4897925"/>
            <a:ext cx="3688200" cy="198600"/>
          </a:xfrm>
          <a:prstGeom prst="rect">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b="1">
                <a:solidFill>
                  <a:srgbClr val="666666"/>
                </a:solidFill>
                <a:latin typeface="Dosis"/>
                <a:ea typeface="Dosis"/>
                <a:cs typeface="Dosis"/>
                <a:sym typeface="Dosis"/>
              </a:rPr>
              <a:t>Customer Infrastructure</a:t>
            </a:r>
            <a:endParaRPr sz="1000" b="1">
              <a:solidFill>
                <a:srgbClr val="666666"/>
              </a:solidFill>
              <a:latin typeface="Dosis"/>
              <a:ea typeface="Dosis"/>
              <a:cs typeface="Dosis"/>
              <a:sym typeface="Dosis"/>
            </a:endParaRPr>
          </a:p>
        </p:txBody>
      </p:sp>
      <p:sp>
        <p:nvSpPr>
          <p:cNvPr id="821" name="Google Shape;821;p60"/>
          <p:cNvSpPr/>
          <p:nvPr/>
        </p:nvSpPr>
        <p:spPr>
          <a:xfrm>
            <a:off x="4101775" y="3943275"/>
            <a:ext cx="264600" cy="734100"/>
          </a:xfrm>
          <a:prstGeom prst="leftBrace">
            <a:avLst>
              <a:gd name="adj1" fmla="val 50000"/>
              <a:gd name="adj2" fmla="val 5052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60"/>
          <p:cNvSpPr txBox="1"/>
          <p:nvPr/>
        </p:nvSpPr>
        <p:spPr>
          <a:xfrm>
            <a:off x="3377425" y="3943275"/>
            <a:ext cx="766200" cy="73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Tech. Independent</a:t>
            </a:r>
            <a:endParaRPr sz="1000">
              <a:latin typeface="Caveat"/>
              <a:ea typeface="Caveat"/>
              <a:cs typeface="Caveat"/>
              <a:sym typeface="Caveat"/>
            </a:endParaRPr>
          </a:p>
        </p:txBody>
      </p:sp>
      <p:sp>
        <p:nvSpPr>
          <p:cNvPr id="823" name="Google Shape;823;p60"/>
          <p:cNvSpPr txBox="1"/>
          <p:nvPr/>
        </p:nvSpPr>
        <p:spPr>
          <a:xfrm>
            <a:off x="3370000" y="4652000"/>
            <a:ext cx="766200" cy="22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latin typeface="Caveat"/>
                <a:ea typeface="Caveat"/>
                <a:cs typeface="Caveat"/>
                <a:sym typeface="Caveat"/>
              </a:rPr>
              <a:t>Adapters</a:t>
            </a:r>
            <a:endParaRPr sz="1000">
              <a:latin typeface="Caveat"/>
              <a:ea typeface="Caveat"/>
              <a:cs typeface="Caveat"/>
              <a:sym typeface="Caveat"/>
            </a:endParaRPr>
          </a:p>
        </p:txBody>
      </p:sp>
      <p:cxnSp>
        <p:nvCxnSpPr>
          <p:cNvPr id="824" name="Google Shape;824;p60"/>
          <p:cNvCxnSpPr/>
          <p:nvPr/>
        </p:nvCxnSpPr>
        <p:spPr>
          <a:xfrm rot="10800000">
            <a:off x="3976650" y="4776050"/>
            <a:ext cx="390600" cy="1500"/>
          </a:xfrm>
          <a:prstGeom prst="straightConnector1">
            <a:avLst/>
          </a:prstGeom>
          <a:noFill/>
          <a:ln w="9525" cap="flat" cmpd="sng">
            <a:solidFill>
              <a:schemeClr val="dk2"/>
            </a:solidFill>
            <a:prstDash val="solid"/>
            <a:round/>
            <a:headEnd type="none" w="med" len="med"/>
            <a:tailEnd type="triangle" w="med" len="med"/>
          </a:ln>
        </p:spPr>
      </p:cxnSp>
      <p:sp>
        <p:nvSpPr>
          <p:cNvPr id="825" name="Google Shape;825;p60"/>
          <p:cNvSpPr/>
          <p:nvPr/>
        </p:nvSpPr>
        <p:spPr>
          <a:xfrm flipH="1">
            <a:off x="8153875" y="3943275"/>
            <a:ext cx="215100" cy="954600"/>
          </a:xfrm>
          <a:prstGeom prst="leftBrace">
            <a:avLst>
              <a:gd name="adj1" fmla="val 50000"/>
              <a:gd name="adj2" fmla="val 5052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0"/>
          <p:cNvSpPr txBox="1"/>
          <p:nvPr/>
        </p:nvSpPr>
        <p:spPr>
          <a:xfrm>
            <a:off x="8373025" y="4051125"/>
            <a:ext cx="861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200" b="1">
                <a:solidFill>
                  <a:srgbClr val="A01F56"/>
                </a:solidFill>
                <a:latin typeface="Dosis"/>
                <a:ea typeface="Dosis"/>
                <a:cs typeface="Dosis"/>
                <a:sym typeface="Dosis"/>
              </a:rPr>
              <a:t>Open Data Mesh Platform</a:t>
            </a:r>
            <a:endParaRPr sz="1200" b="1">
              <a:solidFill>
                <a:srgbClr val="A01F56"/>
              </a:solidFill>
              <a:latin typeface="Dosis"/>
              <a:ea typeface="Dosis"/>
              <a:cs typeface="Dosis"/>
              <a:sym typeface="Dosis"/>
            </a:endParaRPr>
          </a:p>
        </p:txBody>
      </p:sp>
    </p:spTree>
    <p:extLst>
      <p:ext uri="{BB962C8B-B14F-4D97-AF65-F5344CB8AC3E}">
        <p14:creationId xmlns:p14="http://schemas.microsoft.com/office/powerpoint/2010/main" val="18144818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Shape 830"/>
        <p:cNvGrpSpPr/>
        <p:nvPr/>
      </p:nvGrpSpPr>
      <p:grpSpPr>
        <a:xfrm>
          <a:off x="0" y="0"/>
          <a:ext cx="0" cy="0"/>
          <a:chOff x="0" y="0"/>
          <a:chExt cx="0" cy="0"/>
        </a:xfrm>
      </p:grpSpPr>
      <p:sp>
        <p:nvSpPr>
          <p:cNvPr id="831" name="Google Shape;831;p61"/>
          <p:cNvSpPr/>
          <p:nvPr/>
        </p:nvSpPr>
        <p:spPr>
          <a:xfrm>
            <a:off x="638350" y="3985400"/>
            <a:ext cx="7903200" cy="1035300"/>
          </a:xfrm>
          <a:prstGeom prst="roundRect">
            <a:avLst>
              <a:gd name="adj" fmla="val 16667"/>
            </a:avLst>
          </a:prstGeom>
          <a:solidFill>
            <a:schemeClr val="accent3"/>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61"/>
          <p:cNvSpPr txBox="1">
            <a:spLocks noGrp="1"/>
          </p:cNvSpPr>
          <p:nvPr>
            <p:ph type="title"/>
          </p:nvPr>
        </p:nvSpPr>
        <p:spPr>
          <a:xfrm>
            <a:off x="337750" y="293450"/>
            <a:ext cx="31065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Takeaway</a:t>
            </a:r>
            <a:endParaRPr/>
          </a:p>
        </p:txBody>
      </p:sp>
      <p:sp>
        <p:nvSpPr>
          <p:cNvPr id="833" name="Google Shape;833;p61"/>
          <p:cNvSpPr txBox="1"/>
          <p:nvPr/>
        </p:nvSpPr>
        <p:spPr>
          <a:xfrm>
            <a:off x="330550" y="713050"/>
            <a:ext cx="81348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Il </a:t>
            </a:r>
            <a:r>
              <a:rPr lang="it" sz="1300" b="1">
                <a:solidFill>
                  <a:schemeClr val="lt2"/>
                </a:solidFill>
                <a:latin typeface="Dosis"/>
                <a:ea typeface="Dosis"/>
                <a:cs typeface="Dosis"/>
                <a:sym typeface="Dosis"/>
              </a:rPr>
              <a:t>monitoraggio</a:t>
            </a:r>
            <a:r>
              <a:rPr lang="it" sz="1300">
                <a:latin typeface="Dosis"/>
                <a:ea typeface="Dosis"/>
                <a:cs typeface="Dosis"/>
                <a:sym typeface="Dosis"/>
              </a:rPr>
              <a:t> dell’Ordine di Trasporto e la sua esecuzione nell’ambito LTL è </a:t>
            </a:r>
            <a:r>
              <a:rPr lang="it" sz="1300" b="1">
                <a:solidFill>
                  <a:schemeClr val="lt2"/>
                </a:solidFill>
                <a:latin typeface="Dosis"/>
                <a:ea typeface="Dosis"/>
                <a:cs typeface="Dosis"/>
                <a:sym typeface="Dosis"/>
              </a:rPr>
              <a:t>passato da decine di minuti a pochi secondi</a:t>
            </a:r>
            <a:r>
              <a:rPr lang="it" sz="1300">
                <a:latin typeface="Dosis"/>
                <a:ea typeface="Dosis"/>
                <a:cs typeface="Dosis"/>
                <a:sym typeface="Dosis"/>
              </a:rPr>
              <a:t>.</a:t>
            </a:r>
            <a:br>
              <a:rPr lang="it" sz="1300">
                <a:latin typeface="Dosis"/>
                <a:ea typeface="Dosis"/>
                <a:cs typeface="Dosis"/>
                <a:sym typeface="Dosis"/>
              </a:rPr>
            </a:br>
            <a:endParaRPr sz="1300">
              <a:latin typeface="Dosis"/>
              <a:ea typeface="Dosis"/>
              <a:cs typeface="Dosis"/>
              <a:sym typeface="Dosis"/>
            </a:endParaRPr>
          </a:p>
          <a:p>
            <a:pPr marL="0" lvl="0" indent="0" algn="l" rtl="0">
              <a:spcBef>
                <a:spcPts val="0"/>
              </a:spcBef>
              <a:spcAft>
                <a:spcPts val="0"/>
              </a:spcAft>
              <a:buNone/>
            </a:pPr>
            <a:r>
              <a:rPr lang="it" sz="1300">
                <a:solidFill>
                  <a:schemeClr val="dk1"/>
                </a:solidFill>
                <a:latin typeface="Dosis"/>
                <a:ea typeface="Dosis"/>
                <a:cs typeface="Dosis"/>
                <a:sym typeface="Dosis"/>
              </a:rPr>
              <a:t>I servizi </a:t>
            </a:r>
            <a:r>
              <a:rPr lang="it" sz="1300" b="1">
                <a:solidFill>
                  <a:schemeClr val="lt2"/>
                </a:solidFill>
                <a:latin typeface="Dosis"/>
                <a:ea typeface="Dosis"/>
                <a:cs typeface="Dosis"/>
                <a:sym typeface="Dosis"/>
              </a:rPr>
              <a:t>consumatori</a:t>
            </a:r>
            <a:r>
              <a:rPr lang="it" sz="1300">
                <a:solidFill>
                  <a:schemeClr val="dk1"/>
                </a:solidFill>
                <a:latin typeface="Dosis"/>
                <a:ea typeface="Dosis"/>
                <a:cs typeface="Dosis"/>
                <a:sym typeface="Dosis"/>
              </a:rPr>
              <a:t> non sono più costretti nella rappresentazione dei dati presente sul sistema sorgente, ma </a:t>
            </a:r>
            <a:r>
              <a:rPr lang="it" sz="1300" b="1">
                <a:solidFill>
                  <a:schemeClr val="lt2"/>
                </a:solidFill>
                <a:latin typeface="Dosis"/>
                <a:ea typeface="Dosis"/>
                <a:cs typeface="Dosis"/>
                <a:sym typeface="Dosis"/>
              </a:rPr>
              <a:t>leggono da </a:t>
            </a:r>
            <a:endParaRPr sz="1300" b="1">
              <a:solidFill>
                <a:schemeClr val="lt2"/>
              </a:solidFill>
              <a:latin typeface="Dosis"/>
              <a:ea typeface="Dosis"/>
              <a:cs typeface="Dosis"/>
              <a:sym typeface="Dosis"/>
            </a:endParaRPr>
          </a:p>
          <a:p>
            <a:pPr marL="0" lvl="0" indent="0" algn="l" rtl="0">
              <a:spcBef>
                <a:spcPts val="0"/>
              </a:spcBef>
              <a:spcAft>
                <a:spcPts val="0"/>
              </a:spcAft>
              <a:buNone/>
            </a:pPr>
            <a:r>
              <a:rPr lang="it" sz="1300" b="1">
                <a:solidFill>
                  <a:schemeClr val="lt2"/>
                </a:solidFill>
                <a:latin typeface="Dosis"/>
                <a:ea typeface="Dosis"/>
                <a:cs typeface="Dosis"/>
                <a:sym typeface="Dosis"/>
              </a:rPr>
              <a:t>uno Unified Data Model</a:t>
            </a:r>
            <a:r>
              <a:rPr lang="it" sz="1300">
                <a:solidFill>
                  <a:schemeClr val="dk1"/>
                </a:solidFill>
                <a:latin typeface="Dosis"/>
                <a:ea typeface="Dosis"/>
                <a:cs typeface="Dosis"/>
                <a:sym typeface="Dosis"/>
              </a:rPr>
              <a:t> che rispecchia al meglio i concetti di business.</a:t>
            </a:r>
            <a:endParaRPr sz="1300">
              <a:solidFill>
                <a:schemeClr val="dk1"/>
              </a:solidFill>
              <a:latin typeface="Dosis"/>
              <a:ea typeface="Dosis"/>
              <a:cs typeface="Dosis"/>
              <a:sym typeface="Dosis"/>
            </a:endParaRPr>
          </a:p>
        </p:txBody>
      </p:sp>
      <p:sp>
        <p:nvSpPr>
          <p:cNvPr id="834" name="Google Shape;834;p61"/>
          <p:cNvSpPr txBox="1"/>
          <p:nvPr/>
        </p:nvSpPr>
        <p:spPr>
          <a:xfrm>
            <a:off x="1130050" y="1797400"/>
            <a:ext cx="7953600" cy="198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L</a:t>
            </a:r>
            <a:r>
              <a:rPr lang="it" sz="1300" b="1">
                <a:solidFill>
                  <a:schemeClr val="lt2"/>
                </a:solidFill>
                <a:latin typeface="Dosis"/>
                <a:ea typeface="Dosis"/>
                <a:cs typeface="Dosis"/>
                <a:sym typeface="Dosis"/>
              </a:rPr>
              <a:t>’architettura</a:t>
            </a:r>
            <a:r>
              <a:rPr lang="it" sz="1300">
                <a:latin typeface="Dosis"/>
                <a:ea typeface="Dosis"/>
                <a:cs typeface="Dosis"/>
                <a:sym typeface="Dosis"/>
              </a:rPr>
              <a:t> introdotta gestisce alti volumi di dati in real time grazie all’estesa </a:t>
            </a:r>
            <a:r>
              <a:rPr lang="it" sz="1300" b="1">
                <a:solidFill>
                  <a:schemeClr val="lt2"/>
                </a:solidFill>
                <a:latin typeface="Dosis"/>
                <a:ea typeface="Dosis"/>
                <a:cs typeface="Dosis"/>
                <a:sym typeface="Dosis"/>
              </a:rPr>
              <a:t>distribuzione di calcolo</a:t>
            </a:r>
            <a:r>
              <a:rPr lang="it" sz="1300">
                <a:latin typeface="Dosis"/>
                <a:ea typeface="Dosis"/>
                <a:cs typeface="Dosis"/>
                <a:sym typeface="Dosis"/>
              </a:rPr>
              <a:t>.</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I </a:t>
            </a:r>
            <a:r>
              <a:rPr lang="it" sz="1300" b="1">
                <a:solidFill>
                  <a:schemeClr val="lt2"/>
                </a:solidFill>
                <a:latin typeface="Dosis"/>
                <a:ea typeface="Dosis"/>
                <a:cs typeface="Dosis"/>
                <a:sym typeface="Dosis"/>
              </a:rPr>
              <a:t>sistemi sorgenti</a:t>
            </a:r>
            <a:r>
              <a:rPr lang="it" sz="1300">
                <a:latin typeface="Dosis"/>
                <a:ea typeface="Dosis"/>
                <a:cs typeface="Dosis"/>
                <a:sym typeface="Dosis"/>
              </a:rPr>
              <a:t> vengono </a:t>
            </a:r>
            <a:r>
              <a:rPr lang="it" sz="1300" b="1">
                <a:solidFill>
                  <a:schemeClr val="lt2"/>
                </a:solidFill>
                <a:latin typeface="Dosis"/>
                <a:ea typeface="Dosis"/>
                <a:cs typeface="Dosis"/>
                <a:sym typeface="Dosis"/>
              </a:rPr>
              <a:t>totalmente scaricati</a:t>
            </a:r>
            <a:r>
              <a:rPr lang="it" sz="1300">
                <a:latin typeface="Dosis"/>
                <a:ea typeface="Dosis"/>
                <a:cs typeface="Dosis"/>
                <a:sym typeface="Dosis"/>
              </a:rPr>
              <a:t> da operazioni di elaborazione dei dati, si effettua offloading verso Confluent e si collegano dunque i diversi consumatori del dato.</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I </a:t>
            </a:r>
            <a:r>
              <a:rPr lang="it" sz="1300" b="1">
                <a:solidFill>
                  <a:schemeClr val="lt2"/>
                </a:solidFill>
                <a:latin typeface="Dosis"/>
                <a:ea typeface="Dosis"/>
                <a:cs typeface="Dosis"/>
                <a:sym typeface="Dosis"/>
              </a:rPr>
              <a:t>costi di integrazione si riducono notevolmente</a:t>
            </a:r>
            <a:r>
              <a:rPr lang="it" sz="1300">
                <a:latin typeface="Dosis"/>
                <a:ea typeface="Dosis"/>
                <a:cs typeface="Dosis"/>
                <a:sym typeface="Dosis"/>
              </a:rPr>
              <a:t>, il dato prodotto </a:t>
            </a:r>
            <a:r>
              <a:rPr lang="it" sz="1300">
                <a:solidFill>
                  <a:schemeClr val="dk1"/>
                </a:solidFill>
                <a:latin typeface="Dosis"/>
                <a:ea typeface="Dosis"/>
                <a:cs typeface="Dosis"/>
                <a:sym typeface="Dosis"/>
              </a:rPr>
              <a:t>al fine di essere condiviso è uniforme, non ambiguo e di qualità certificata</a:t>
            </a:r>
            <a:r>
              <a:rPr lang="it" sz="1300">
                <a:latin typeface="Dosis"/>
                <a:ea typeface="Dosis"/>
                <a:cs typeface="Dosis"/>
                <a:sym typeface="Dosis"/>
              </a:rPr>
              <a:t>, rendendolo </a:t>
            </a:r>
            <a:r>
              <a:rPr lang="it" sz="1300" b="1">
                <a:solidFill>
                  <a:schemeClr val="lt2"/>
                </a:solidFill>
                <a:latin typeface="Dosis"/>
                <a:ea typeface="Dosis"/>
                <a:cs typeface="Dosis"/>
                <a:sym typeface="Dosis"/>
              </a:rPr>
              <a:t>facilmente estendibile e scalabile</a:t>
            </a:r>
            <a:r>
              <a:rPr lang="it" sz="1300">
                <a:solidFill>
                  <a:schemeClr val="dk1"/>
                </a:solidFill>
                <a:latin typeface="Dosis"/>
                <a:ea typeface="Dosis"/>
                <a:cs typeface="Dosis"/>
                <a:sym typeface="Dosis"/>
              </a:rPr>
              <a:t>.</a:t>
            </a:r>
            <a:endParaRPr sz="1300">
              <a:solidFill>
                <a:schemeClr val="dk1"/>
              </a:solidFill>
              <a:latin typeface="Dosis"/>
              <a:ea typeface="Dosis"/>
              <a:cs typeface="Dosis"/>
              <a:sym typeface="Dosis"/>
            </a:endParaRPr>
          </a:p>
          <a:p>
            <a:pPr marL="0" lvl="0" indent="0" algn="l" rtl="0">
              <a:spcBef>
                <a:spcPts val="0"/>
              </a:spcBef>
              <a:spcAft>
                <a:spcPts val="0"/>
              </a:spcAft>
              <a:buNone/>
            </a:pPr>
            <a:endParaRPr sz="1300">
              <a:solidFill>
                <a:schemeClr val="dk1"/>
              </a:solidFill>
              <a:latin typeface="Dosis"/>
              <a:ea typeface="Dosis"/>
              <a:cs typeface="Dosis"/>
              <a:sym typeface="Dosis"/>
            </a:endParaRPr>
          </a:p>
          <a:p>
            <a:pPr marL="0" lvl="0" indent="0" algn="l" rtl="0">
              <a:spcBef>
                <a:spcPts val="0"/>
              </a:spcBef>
              <a:spcAft>
                <a:spcPts val="0"/>
              </a:spcAft>
              <a:buNone/>
            </a:pPr>
            <a:r>
              <a:rPr lang="it" sz="1300">
                <a:solidFill>
                  <a:schemeClr val="dk1"/>
                </a:solidFill>
                <a:latin typeface="Dosis"/>
                <a:ea typeface="Dosis"/>
                <a:cs typeface="Dosis"/>
                <a:sym typeface="Dosis"/>
              </a:rPr>
              <a:t>A tutti i livelli dell’architettura è possibile raccogliere </a:t>
            </a:r>
            <a:r>
              <a:rPr lang="it" sz="1300" b="1">
                <a:solidFill>
                  <a:schemeClr val="lt2"/>
                </a:solidFill>
                <a:latin typeface="Dosis"/>
                <a:ea typeface="Dosis"/>
                <a:cs typeface="Dosis"/>
                <a:sym typeface="Dosis"/>
              </a:rPr>
              <a:t>metadati</a:t>
            </a:r>
            <a:r>
              <a:rPr lang="it" sz="1300">
                <a:solidFill>
                  <a:schemeClr val="dk1"/>
                </a:solidFill>
                <a:latin typeface="Dosis"/>
                <a:ea typeface="Dosis"/>
                <a:cs typeface="Dosis"/>
                <a:sym typeface="Dosis"/>
              </a:rPr>
              <a:t> sempre più necessari ai fini dei </a:t>
            </a:r>
            <a:r>
              <a:rPr lang="it" sz="1300" b="1">
                <a:solidFill>
                  <a:schemeClr val="lt2"/>
                </a:solidFill>
                <a:latin typeface="Dosis"/>
                <a:ea typeface="Dosis"/>
                <a:cs typeface="Dosis"/>
                <a:sym typeface="Dosis"/>
              </a:rPr>
              <a:t>processi di governance</a:t>
            </a:r>
            <a:r>
              <a:rPr lang="it" sz="1300">
                <a:solidFill>
                  <a:schemeClr val="dk1"/>
                </a:solidFill>
                <a:latin typeface="Dosis"/>
                <a:ea typeface="Dosis"/>
                <a:cs typeface="Dosis"/>
                <a:sym typeface="Dosis"/>
              </a:rPr>
              <a:t>.</a:t>
            </a:r>
            <a:endParaRPr sz="1300">
              <a:solidFill>
                <a:schemeClr val="dk1"/>
              </a:solidFill>
              <a:latin typeface="Dosis"/>
              <a:ea typeface="Dosis"/>
              <a:cs typeface="Dosis"/>
              <a:sym typeface="Dosis"/>
            </a:endParaRPr>
          </a:p>
        </p:txBody>
      </p:sp>
      <p:pic>
        <p:nvPicPr>
          <p:cNvPr id="835" name="Google Shape;835;p61"/>
          <p:cNvPicPr preferRelativeResize="0"/>
          <p:nvPr/>
        </p:nvPicPr>
        <p:blipFill>
          <a:blip r:embed="rId3">
            <a:alphaModFix/>
          </a:blip>
          <a:stretch>
            <a:fillRect/>
          </a:stretch>
        </p:blipFill>
        <p:spPr>
          <a:xfrm>
            <a:off x="8261075" y="860591"/>
            <a:ext cx="690100" cy="690121"/>
          </a:xfrm>
          <a:prstGeom prst="rect">
            <a:avLst/>
          </a:prstGeom>
          <a:noFill/>
          <a:ln>
            <a:noFill/>
          </a:ln>
        </p:spPr>
      </p:pic>
      <p:pic>
        <p:nvPicPr>
          <p:cNvPr id="836" name="Google Shape;836;p61"/>
          <p:cNvPicPr preferRelativeResize="0"/>
          <p:nvPr/>
        </p:nvPicPr>
        <p:blipFill>
          <a:blip r:embed="rId4">
            <a:alphaModFix/>
          </a:blip>
          <a:stretch>
            <a:fillRect/>
          </a:stretch>
        </p:blipFill>
        <p:spPr>
          <a:xfrm>
            <a:off x="398124" y="2383775"/>
            <a:ext cx="690100" cy="690100"/>
          </a:xfrm>
          <a:prstGeom prst="rect">
            <a:avLst/>
          </a:prstGeom>
          <a:noFill/>
          <a:ln>
            <a:noFill/>
          </a:ln>
        </p:spPr>
      </p:pic>
      <p:sp>
        <p:nvSpPr>
          <p:cNvPr id="837" name="Google Shape;837;p61"/>
          <p:cNvSpPr txBox="1"/>
          <p:nvPr/>
        </p:nvSpPr>
        <p:spPr>
          <a:xfrm>
            <a:off x="862650" y="4210550"/>
            <a:ext cx="6754500" cy="5850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Clr>
                <a:schemeClr val="dk1"/>
              </a:buClr>
              <a:buSzPts val="1100"/>
              <a:buFont typeface="Arial"/>
              <a:buNone/>
            </a:pPr>
            <a:r>
              <a:rPr lang="it" sz="1300" b="1">
                <a:solidFill>
                  <a:schemeClr val="lt2"/>
                </a:solidFill>
                <a:latin typeface="Dosis"/>
                <a:ea typeface="Dosis"/>
                <a:cs typeface="Dosis"/>
                <a:sym typeface="Dosis"/>
              </a:rPr>
              <a:t>Gestire la transazionalità all’interno di Kafka non è un’operazione semplice</a:t>
            </a:r>
            <a:r>
              <a:rPr lang="it" sz="1300">
                <a:solidFill>
                  <a:schemeClr val="dk1"/>
                </a:solidFill>
                <a:latin typeface="Dosis"/>
                <a:ea typeface="Dosis"/>
                <a:cs typeface="Dosis"/>
                <a:sym typeface="Dosis"/>
              </a:rPr>
              <a:t>, soprattutto quando si parte da sistemi relazionali e si hanno modifiche a più entità che costituiscono un unico evento di dominio.</a:t>
            </a:r>
            <a:endParaRPr sz="1300"/>
          </a:p>
        </p:txBody>
      </p:sp>
      <p:pic>
        <p:nvPicPr>
          <p:cNvPr id="838" name="Google Shape;838;p61"/>
          <p:cNvPicPr preferRelativeResize="0"/>
          <p:nvPr/>
        </p:nvPicPr>
        <p:blipFill>
          <a:blip r:embed="rId5">
            <a:alphaModFix/>
          </a:blip>
          <a:stretch>
            <a:fillRect/>
          </a:stretch>
        </p:blipFill>
        <p:spPr>
          <a:xfrm>
            <a:off x="7694651" y="4157999"/>
            <a:ext cx="770598" cy="690100"/>
          </a:xfrm>
          <a:prstGeom prst="rect">
            <a:avLst/>
          </a:prstGeom>
          <a:noFill/>
          <a:ln>
            <a:noFill/>
          </a:ln>
        </p:spPr>
      </p:pic>
    </p:spTree>
    <p:extLst>
      <p:ext uri="{BB962C8B-B14F-4D97-AF65-F5344CB8AC3E}">
        <p14:creationId xmlns:p14="http://schemas.microsoft.com/office/powerpoint/2010/main" val="2032773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626"/>
        <p:cNvGrpSpPr/>
        <p:nvPr/>
      </p:nvGrpSpPr>
      <p:grpSpPr>
        <a:xfrm>
          <a:off x="0" y="0"/>
          <a:ext cx="0" cy="0"/>
          <a:chOff x="0" y="0"/>
          <a:chExt cx="0" cy="0"/>
        </a:xfrm>
      </p:grpSpPr>
      <p:sp>
        <p:nvSpPr>
          <p:cNvPr id="627" name="Google Shape;627;p59"/>
          <p:cNvSpPr txBox="1"/>
          <p:nvPr/>
        </p:nvSpPr>
        <p:spPr>
          <a:xfrm>
            <a:off x="3941575" y="4554307"/>
            <a:ext cx="167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a:solidFill>
                  <a:schemeClr val="lt1"/>
                </a:solidFill>
                <a:highlight>
                  <a:schemeClr val="lt2"/>
                </a:highlight>
                <a:latin typeface="Caveat"/>
                <a:ea typeface="Caveat"/>
                <a:cs typeface="Caveat"/>
                <a:sym typeface="Caveat"/>
              </a:rPr>
              <a:t>Governance</a:t>
            </a:r>
            <a:endParaRPr sz="1600">
              <a:solidFill>
                <a:schemeClr val="lt1"/>
              </a:solidFill>
              <a:highlight>
                <a:schemeClr val="lt2"/>
              </a:highlight>
              <a:latin typeface="Caveat"/>
              <a:ea typeface="Caveat"/>
              <a:cs typeface="Caveat"/>
              <a:sym typeface="Caveat"/>
            </a:endParaRPr>
          </a:p>
        </p:txBody>
      </p:sp>
      <p:sp>
        <p:nvSpPr>
          <p:cNvPr id="628" name="Google Shape;628;p59"/>
          <p:cNvSpPr txBox="1">
            <a:spLocks noGrp="1"/>
          </p:cNvSpPr>
          <p:nvPr>
            <p:ph type="title"/>
          </p:nvPr>
        </p:nvSpPr>
        <p:spPr>
          <a:xfrm>
            <a:off x="337750" y="293450"/>
            <a:ext cx="85206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Data Product</a:t>
            </a:r>
            <a:endParaRPr/>
          </a:p>
        </p:txBody>
      </p:sp>
      <p:sp>
        <p:nvSpPr>
          <p:cNvPr id="629" name="Google Shape;629;p59"/>
          <p:cNvSpPr txBox="1"/>
          <p:nvPr/>
        </p:nvSpPr>
        <p:spPr>
          <a:xfrm>
            <a:off x="2231700" y="4661050"/>
            <a:ext cx="1464000" cy="400200"/>
          </a:xfrm>
          <a:prstGeom prst="rect">
            <a:avLst/>
          </a:prstGeom>
          <a:noFill/>
          <a:ln>
            <a:noFill/>
          </a:ln>
        </p:spPr>
        <p:txBody>
          <a:bodyPr spcFirstLastPara="1" wrap="square" lIns="0" tIns="91425" rIns="0" bIns="91425" anchor="t" anchorCtr="0">
            <a:spAutoFit/>
          </a:bodyPr>
          <a:lstStyle/>
          <a:p>
            <a:pPr marL="0" lvl="0" indent="0" algn="ctr" rtl="0">
              <a:spcBef>
                <a:spcPts val="0"/>
              </a:spcBef>
              <a:spcAft>
                <a:spcPts val="0"/>
              </a:spcAft>
              <a:buNone/>
            </a:pPr>
            <a:r>
              <a:rPr lang="it" b="1">
                <a:solidFill>
                  <a:schemeClr val="dk1"/>
                </a:solidFill>
                <a:latin typeface="Caveat"/>
                <a:ea typeface="Caveat"/>
                <a:cs typeface="Caveat"/>
                <a:sym typeface="Caveat"/>
              </a:rPr>
              <a:t>Unified Data Model</a:t>
            </a:r>
            <a:endParaRPr b="1">
              <a:solidFill>
                <a:schemeClr val="dk1"/>
              </a:solidFill>
              <a:latin typeface="Caveat"/>
              <a:ea typeface="Caveat"/>
              <a:cs typeface="Caveat"/>
              <a:sym typeface="Caveat"/>
            </a:endParaRPr>
          </a:p>
        </p:txBody>
      </p:sp>
      <p:sp>
        <p:nvSpPr>
          <p:cNvPr id="630" name="Google Shape;630;p59"/>
          <p:cNvSpPr/>
          <p:nvPr/>
        </p:nvSpPr>
        <p:spPr>
          <a:xfrm rot="-5400000">
            <a:off x="4962926" y="142325"/>
            <a:ext cx="2770200" cy="5090400"/>
          </a:xfrm>
          <a:prstGeom prst="trapezoid">
            <a:avLst>
              <a:gd name="adj" fmla="val 18322"/>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rot="5400000">
            <a:off x="1232496" y="276450"/>
            <a:ext cx="2770200" cy="4774200"/>
          </a:xfrm>
          <a:prstGeom prst="trapezoid">
            <a:avLst>
              <a:gd name="adj" fmla="val 35978"/>
            </a:avLst>
          </a:prstGeom>
          <a:solidFill>
            <a:srgbClr val="D5A6B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9"/>
          <p:cNvSpPr/>
          <p:nvPr/>
        </p:nvSpPr>
        <p:spPr>
          <a:xfrm>
            <a:off x="2014075" y="1084000"/>
            <a:ext cx="4165800" cy="3104700"/>
          </a:xfrm>
          <a:prstGeom prst="roundRect">
            <a:avLst>
              <a:gd name="adj" fmla="val 4193"/>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33" name="Google Shape;633;p59"/>
          <p:cNvSpPr/>
          <p:nvPr/>
        </p:nvSpPr>
        <p:spPr>
          <a:xfrm>
            <a:off x="2200100" y="1245550"/>
            <a:ext cx="912300" cy="27615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9"/>
          <p:cNvSpPr/>
          <p:nvPr/>
        </p:nvSpPr>
        <p:spPr>
          <a:xfrm>
            <a:off x="329075" y="1084000"/>
            <a:ext cx="1423500" cy="3104700"/>
          </a:xfrm>
          <a:prstGeom prst="roundRect">
            <a:avLst>
              <a:gd name="adj" fmla="val 6912"/>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9"/>
          <p:cNvSpPr txBox="1"/>
          <p:nvPr/>
        </p:nvSpPr>
        <p:spPr>
          <a:xfrm>
            <a:off x="173825" y="680788"/>
            <a:ext cx="1738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a:solidFill>
                  <a:schemeClr val="lt1"/>
                </a:solidFill>
                <a:highlight>
                  <a:schemeClr val="accent1"/>
                </a:highlight>
                <a:latin typeface="Caveat"/>
                <a:ea typeface="Caveat"/>
                <a:cs typeface="Caveat"/>
                <a:sym typeface="Caveat"/>
              </a:rPr>
              <a:t>Legacy</a:t>
            </a:r>
            <a:endParaRPr sz="1600">
              <a:solidFill>
                <a:schemeClr val="lt1"/>
              </a:solidFill>
              <a:highlight>
                <a:schemeClr val="accent1"/>
              </a:highlight>
              <a:latin typeface="Caveat"/>
              <a:ea typeface="Caveat"/>
              <a:cs typeface="Caveat"/>
              <a:sym typeface="Caveat"/>
            </a:endParaRPr>
          </a:p>
        </p:txBody>
      </p:sp>
      <p:sp>
        <p:nvSpPr>
          <p:cNvPr id="636" name="Google Shape;636;p59"/>
          <p:cNvSpPr/>
          <p:nvPr/>
        </p:nvSpPr>
        <p:spPr>
          <a:xfrm>
            <a:off x="447575" y="2262600"/>
            <a:ext cx="1190700" cy="1782300"/>
          </a:xfrm>
          <a:prstGeom prst="can">
            <a:avLst>
              <a:gd name="adj" fmla="val 25000"/>
            </a:avLst>
          </a:prstGeom>
          <a:solidFill>
            <a:srgbClr val="C27BA0"/>
          </a:solidFill>
          <a:ln w="9525" cap="flat" cmpd="sng">
            <a:solidFill>
              <a:srgbClr val="C27BA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9"/>
          <p:cNvSpPr/>
          <p:nvPr/>
        </p:nvSpPr>
        <p:spPr>
          <a:xfrm>
            <a:off x="593475" y="2586450"/>
            <a:ext cx="799500" cy="5700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8" name="Google Shape;638;p59"/>
          <p:cNvPicPr preferRelativeResize="0"/>
          <p:nvPr/>
        </p:nvPicPr>
        <p:blipFill>
          <a:blip r:embed="rId3">
            <a:alphaModFix/>
          </a:blip>
          <a:stretch>
            <a:fillRect/>
          </a:stretch>
        </p:blipFill>
        <p:spPr>
          <a:xfrm>
            <a:off x="695552" y="2754702"/>
            <a:ext cx="233100" cy="233100"/>
          </a:xfrm>
          <a:prstGeom prst="rect">
            <a:avLst/>
          </a:prstGeom>
          <a:noFill/>
          <a:ln>
            <a:noFill/>
          </a:ln>
        </p:spPr>
      </p:pic>
      <p:sp>
        <p:nvSpPr>
          <p:cNvPr id="639" name="Google Shape;639;p59"/>
          <p:cNvSpPr txBox="1"/>
          <p:nvPr/>
        </p:nvSpPr>
        <p:spPr>
          <a:xfrm>
            <a:off x="1965125" y="693288"/>
            <a:ext cx="4494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a:solidFill>
                  <a:schemeClr val="lt1"/>
                </a:solidFill>
                <a:highlight>
                  <a:schemeClr val="lt2"/>
                </a:highlight>
                <a:latin typeface="Caveat"/>
                <a:ea typeface="Caveat"/>
                <a:cs typeface="Caveat"/>
                <a:sym typeface="Caveat"/>
              </a:rPr>
              <a:t>Confluent Cloud</a:t>
            </a:r>
            <a:endParaRPr sz="1600">
              <a:solidFill>
                <a:schemeClr val="lt1"/>
              </a:solidFill>
              <a:highlight>
                <a:schemeClr val="lt2"/>
              </a:highlight>
              <a:latin typeface="Caveat"/>
              <a:ea typeface="Caveat"/>
              <a:cs typeface="Caveat"/>
              <a:sym typeface="Caveat"/>
            </a:endParaRPr>
          </a:p>
        </p:txBody>
      </p:sp>
      <p:sp>
        <p:nvSpPr>
          <p:cNvPr id="640" name="Google Shape;640;p59"/>
          <p:cNvSpPr/>
          <p:nvPr/>
        </p:nvSpPr>
        <p:spPr>
          <a:xfrm>
            <a:off x="3619878" y="1245550"/>
            <a:ext cx="912300" cy="21846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9"/>
          <p:cNvSpPr/>
          <p:nvPr/>
        </p:nvSpPr>
        <p:spPr>
          <a:xfrm>
            <a:off x="5075099" y="1245550"/>
            <a:ext cx="912300" cy="1551000"/>
          </a:xfrm>
          <a:prstGeom prst="rect">
            <a:avLst/>
          </a:prstGeom>
          <a:solidFill>
            <a:srgbClr val="C27B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9"/>
          <p:cNvSpPr txBox="1"/>
          <p:nvPr/>
        </p:nvSpPr>
        <p:spPr>
          <a:xfrm>
            <a:off x="2241800" y="1288625"/>
            <a:ext cx="82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a:solidFill>
                  <a:srgbClr val="FFFFFF"/>
                </a:solidFill>
                <a:latin typeface="Dosis"/>
                <a:ea typeface="Dosis"/>
                <a:cs typeface="Dosis"/>
                <a:sym typeface="Dosis"/>
              </a:rPr>
              <a:t>Technical Events</a:t>
            </a:r>
            <a:endParaRPr sz="1200" b="1">
              <a:solidFill>
                <a:srgbClr val="FFFFFF"/>
              </a:solidFill>
              <a:latin typeface="Dosis"/>
              <a:ea typeface="Dosis"/>
              <a:cs typeface="Dosis"/>
              <a:sym typeface="Dosis"/>
            </a:endParaRPr>
          </a:p>
          <a:p>
            <a:pPr marL="0" lvl="0" indent="0" algn="ctr" rtl="0">
              <a:spcBef>
                <a:spcPts val="0"/>
              </a:spcBef>
              <a:spcAft>
                <a:spcPts val="0"/>
              </a:spcAft>
              <a:buNone/>
            </a:pPr>
            <a:r>
              <a:rPr lang="it" sz="1200">
                <a:solidFill>
                  <a:srgbClr val="FFFFFF"/>
                </a:solidFill>
                <a:latin typeface="Caveat"/>
                <a:ea typeface="Caveat"/>
                <a:cs typeface="Caveat"/>
                <a:sym typeface="Caveat"/>
              </a:rPr>
              <a:t>(Speed &amp; Fidelity)</a:t>
            </a:r>
            <a:endParaRPr sz="1200">
              <a:solidFill>
                <a:srgbClr val="FFFFFF"/>
              </a:solidFill>
              <a:latin typeface="Caveat"/>
              <a:ea typeface="Caveat"/>
              <a:cs typeface="Caveat"/>
              <a:sym typeface="Caveat"/>
            </a:endParaRPr>
          </a:p>
        </p:txBody>
      </p:sp>
      <p:sp>
        <p:nvSpPr>
          <p:cNvPr id="643" name="Google Shape;643;p59"/>
          <p:cNvSpPr txBox="1"/>
          <p:nvPr/>
        </p:nvSpPr>
        <p:spPr>
          <a:xfrm>
            <a:off x="3697428" y="1303450"/>
            <a:ext cx="7572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a:solidFill>
                  <a:srgbClr val="FFFFFF"/>
                </a:solidFill>
                <a:latin typeface="Dosis"/>
                <a:ea typeface="Dosis"/>
                <a:cs typeface="Dosis"/>
                <a:sym typeface="Dosis"/>
              </a:rPr>
              <a:t>Domain Events</a:t>
            </a:r>
            <a:r>
              <a:rPr lang="it" sz="1200" b="1">
                <a:solidFill>
                  <a:srgbClr val="FFFFFF"/>
                </a:solidFill>
                <a:latin typeface="Century Gothic"/>
                <a:ea typeface="Century Gothic"/>
                <a:cs typeface="Century Gothic"/>
                <a:sym typeface="Century Gothic"/>
              </a:rPr>
              <a:t> </a:t>
            </a:r>
            <a:r>
              <a:rPr lang="it" sz="1200">
                <a:solidFill>
                  <a:srgbClr val="FFFFFF"/>
                </a:solidFill>
                <a:latin typeface="Caveat"/>
                <a:ea typeface="Caveat"/>
                <a:cs typeface="Caveat"/>
                <a:sym typeface="Caveat"/>
              </a:rPr>
              <a:t>(Trusted Views)</a:t>
            </a:r>
            <a:endParaRPr sz="1200">
              <a:solidFill>
                <a:srgbClr val="FFFFFF"/>
              </a:solidFill>
              <a:latin typeface="Caveat"/>
              <a:ea typeface="Caveat"/>
              <a:cs typeface="Caveat"/>
              <a:sym typeface="Caveat"/>
            </a:endParaRPr>
          </a:p>
        </p:txBody>
      </p:sp>
      <p:sp>
        <p:nvSpPr>
          <p:cNvPr id="644" name="Google Shape;644;p59"/>
          <p:cNvSpPr txBox="1"/>
          <p:nvPr/>
        </p:nvSpPr>
        <p:spPr>
          <a:xfrm>
            <a:off x="4972861" y="1288863"/>
            <a:ext cx="10971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b="1">
                <a:solidFill>
                  <a:srgbClr val="FFFFFF"/>
                </a:solidFill>
                <a:latin typeface="Dosis"/>
                <a:ea typeface="Dosis"/>
                <a:cs typeface="Dosis"/>
                <a:sym typeface="Dosis"/>
              </a:rPr>
              <a:t>Business Events </a:t>
            </a:r>
            <a:endParaRPr sz="1200" b="1">
              <a:solidFill>
                <a:srgbClr val="FFFFFF"/>
              </a:solidFill>
              <a:latin typeface="Dosis"/>
              <a:ea typeface="Dosis"/>
              <a:cs typeface="Dosis"/>
              <a:sym typeface="Dosis"/>
            </a:endParaRPr>
          </a:p>
          <a:p>
            <a:pPr marL="0" lvl="0" indent="0" algn="ctr" rtl="0">
              <a:spcBef>
                <a:spcPts val="0"/>
              </a:spcBef>
              <a:spcAft>
                <a:spcPts val="0"/>
              </a:spcAft>
              <a:buNone/>
            </a:pPr>
            <a:r>
              <a:rPr lang="it" sz="1200">
                <a:solidFill>
                  <a:srgbClr val="FFFFFF"/>
                </a:solidFill>
                <a:latin typeface="Caveat"/>
                <a:ea typeface="Caveat"/>
                <a:cs typeface="Caveat"/>
                <a:sym typeface="Caveat"/>
              </a:rPr>
              <a:t>(Ease of consumption)</a:t>
            </a:r>
            <a:endParaRPr sz="1200">
              <a:solidFill>
                <a:srgbClr val="FFFFFF"/>
              </a:solidFill>
              <a:latin typeface="Caveat"/>
              <a:ea typeface="Caveat"/>
              <a:cs typeface="Caveat"/>
              <a:sym typeface="Caveat"/>
            </a:endParaRPr>
          </a:p>
        </p:txBody>
      </p:sp>
      <p:pic>
        <p:nvPicPr>
          <p:cNvPr id="645" name="Google Shape;645;p59"/>
          <p:cNvPicPr preferRelativeResize="0"/>
          <p:nvPr/>
        </p:nvPicPr>
        <p:blipFill rotWithShape="1">
          <a:blip r:embed="rId4">
            <a:alphaModFix/>
          </a:blip>
          <a:srcRect t="19769" b="20738"/>
          <a:stretch/>
        </p:blipFill>
        <p:spPr>
          <a:xfrm>
            <a:off x="2376025" y="2329448"/>
            <a:ext cx="572076" cy="254700"/>
          </a:xfrm>
          <a:prstGeom prst="rect">
            <a:avLst/>
          </a:prstGeom>
          <a:noFill/>
          <a:ln>
            <a:noFill/>
          </a:ln>
        </p:spPr>
      </p:pic>
      <p:pic>
        <p:nvPicPr>
          <p:cNvPr id="646" name="Google Shape;646;p59"/>
          <p:cNvPicPr preferRelativeResize="0"/>
          <p:nvPr/>
        </p:nvPicPr>
        <p:blipFill>
          <a:blip r:embed="rId5">
            <a:alphaModFix/>
          </a:blip>
          <a:stretch>
            <a:fillRect/>
          </a:stretch>
        </p:blipFill>
        <p:spPr>
          <a:xfrm>
            <a:off x="3111675" y="2091550"/>
            <a:ext cx="492600" cy="492600"/>
          </a:xfrm>
          <a:prstGeom prst="rect">
            <a:avLst/>
          </a:prstGeom>
          <a:noFill/>
          <a:ln>
            <a:noFill/>
          </a:ln>
        </p:spPr>
      </p:pic>
      <p:pic>
        <p:nvPicPr>
          <p:cNvPr id="647" name="Google Shape;647;p59"/>
          <p:cNvPicPr preferRelativeResize="0"/>
          <p:nvPr/>
        </p:nvPicPr>
        <p:blipFill>
          <a:blip r:embed="rId5">
            <a:alphaModFix/>
          </a:blip>
          <a:stretch>
            <a:fillRect/>
          </a:stretch>
        </p:blipFill>
        <p:spPr>
          <a:xfrm>
            <a:off x="4553503" y="2091550"/>
            <a:ext cx="492600" cy="492600"/>
          </a:xfrm>
          <a:prstGeom prst="rect">
            <a:avLst/>
          </a:prstGeom>
          <a:noFill/>
          <a:ln>
            <a:noFill/>
          </a:ln>
        </p:spPr>
      </p:pic>
      <p:pic>
        <p:nvPicPr>
          <p:cNvPr id="648" name="Google Shape;648;p59"/>
          <p:cNvPicPr preferRelativeResize="0"/>
          <p:nvPr/>
        </p:nvPicPr>
        <p:blipFill rotWithShape="1">
          <a:blip r:embed="rId6">
            <a:alphaModFix/>
          </a:blip>
          <a:srcRect/>
          <a:stretch/>
        </p:blipFill>
        <p:spPr>
          <a:xfrm>
            <a:off x="743406" y="1402290"/>
            <a:ext cx="572075" cy="569925"/>
          </a:xfrm>
          <a:prstGeom prst="rect">
            <a:avLst/>
          </a:prstGeom>
          <a:noFill/>
          <a:ln>
            <a:noFill/>
          </a:ln>
        </p:spPr>
      </p:pic>
      <p:cxnSp>
        <p:nvCxnSpPr>
          <p:cNvPr id="649" name="Google Shape;649;p59"/>
          <p:cNvCxnSpPr/>
          <p:nvPr/>
        </p:nvCxnSpPr>
        <p:spPr>
          <a:xfrm>
            <a:off x="3120525" y="3762925"/>
            <a:ext cx="3327300" cy="0"/>
          </a:xfrm>
          <a:prstGeom prst="straightConnector1">
            <a:avLst/>
          </a:prstGeom>
          <a:noFill/>
          <a:ln w="9525" cap="flat" cmpd="sng">
            <a:solidFill>
              <a:srgbClr val="741B47"/>
            </a:solidFill>
            <a:prstDash val="solid"/>
            <a:round/>
            <a:headEnd type="none" w="med" len="med"/>
            <a:tailEnd type="triangle" w="med" len="med"/>
          </a:ln>
        </p:spPr>
      </p:cxnSp>
      <p:pic>
        <p:nvPicPr>
          <p:cNvPr id="650" name="Google Shape;650;p59"/>
          <p:cNvPicPr preferRelativeResize="0"/>
          <p:nvPr/>
        </p:nvPicPr>
        <p:blipFill>
          <a:blip r:embed="rId7">
            <a:alphaModFix/>
          </a:blip>
          <a:stretch>
            <a:fillRect/>
          </a:stretch>
        </p:blipFill>
        <p:spPr>
          <a:xfrm>
            <a:off x="4590713" y="3709273"/>
            <a:ext cx="400200" cy="400200"/>
          </a:xfrm>
          <a:prstGeom prst="rect">
            <a:avLst/>
          </a:prstGeom>
          <a:noFill/>
          <a:ln>
            <a:noFill/>
          </a:ln>
        </p:spPr>
      </p:pic>
      <p:pic>
        <p:nvPicPr>
          <p:cNvPr id="651" name="Google Shape;651;p59"/>
          <p:cNvPicPr preferRelativeResize="0"/>
          <p:nvPr/>
        </p:nvPicPr>
        <p:blipFill rotWithShape="1">
          <a:blip r:embed="rId4">
            <a:alphaModFix/>
          </a:blip>
          <a:srcRect t="19769" b="20738"/>
          <a:stretch/>
        </p:blipFill>
        <p:spPr>
          <a:xfrm>
            <a:off x="2367725" y="2890654"/>
            <a:ext cx="572076" cy="254700"/>
          </a:xfrm>
          <a:prstGeom prst="rect">
            <a:avLst/>
          </a:prstGeom>
          <a:noFill/>
          <a:ln>
            <a:noFill/>
          </a:ln>
        </p:spPr>
      </p:pic>
      <p:pic>
        <p:nvPicPr>
          <p:cNvPr id="652" name="Google Shape;652;p59"/>
          <p:cNvPicPr preferRelativeResize="0"/>
          <p:nvPr/>
        </p:nvPicPr>
        <p:blipFill rotWithShape="1">
          <a:blip r:embed="rId4">
            <a:alphaModFix/>
          </a:blip>
          <a:srcRect t="19769" b="20738"/>
          <a:stretch/>
        </p:blipFill>
        <p:spPr>
          <a:xfrm>
            <a:off x="2367725" y="3451861"/>
            <a:ext cx="572076" cy="254700"/>
          </a:xfrm>
          <a:prstGeom prst="rect">
            <a:avLst/>
          </a:prstGeom>
          <a:noFill/>
          <a:ln>
            <a:noFill/>
          </a:ln>
        </p:spPr>
      </p:pic>
      <p:pic>
        <p:nvPicPr>
          <p:cNvPr id="653" name="Google Shape;653;p59"/>
          <p:cNvPicPr preferRelativeResize="0"/>
          <p:nvPr/>
        </p:nvPicPr>
        <p:blipFill rotWithShape="1">
          <a:blip r:embed="rId4">
            <a:alphaModFix/>
          </a:blip>
          <a:srcRect t="19769" b="20738"/>
          <a:stretch/>
        </p:blipFill>
        <p:spPr>
          <a:xfrm>
            <a:off x="3800990" y="2501148"/>
            <a:ext cx="572076" cy="254700"/>
          </a:xfrm>
          <a:prstGeom prst="rect">
            <a:avLst/>
          </a:prstGeom>
          <a:noFill/>
          <a:ln>
            <a:noFill/>
          </a:ln>
        </p:spPr>
      </p:pic>
      <p:pic>
        <p:nvPicPr>
          <p:cNvPr id="654" name="Google Shape;654;p59"/>
          <p:cNvPicPr preferRelativeResize="0"/>
          <p:nvPr/>
        </p:nvPicPr>
        <p:blipFill rotWithShape="1">
          <a:blip r:embed="rId4">
            <a:alphaModFix/>
          </a:blip>
          <a:srcRect t="19769" b="20738"/>
          <a:stretch/>
        </p:blipFill>
        <p:spPr>
          <a:xfrm>
            <a:off x="5257224" y="2214773"/>
            <a:ext cx="572076" cy="254700"/>
          </a:xfrm>
          <a:prstGeom prst="rect">
            <a:avLst/>
          </a:prstGeom>
          <a:noFill/>
          <a:ln>
            <a:noFill/>
          </a:ln>
        </p:spPr>
      </p:pic>
      <p:pic>
        <p:nvPicPr>
          <p:cNvPr id="655" name="Google Shape;655;p59"/>
          <p:cNvPicPr preferRelativeResize="0"/>
          <p:nvPr/>
        </p:nvPicPr>
        <p:blipFill rotWithShape="1">
          <a:blip r:embed="rId4">
            <a:alphaModFix/>
          </a:blip>
          <a:srcRect t="19769" b="20738"/>
          <a:stretch/>
        </p:blipFill>
        <p:spPr>
          <a:xfrm>
            <a:off x="5257236" y="2501248"/>
            <a:ext cx="572076" cy="254700"/>
          </a:xfrm>
          <a:prstGeom prst="rect">
            <a:avLst/>
          </a:prstGeom>
          <a:noFill/>
          <a:ln>
            <a:noFill/>
          </a:ln>
        </p:spPr>
      </p:pic>
      <p:grpSp>
        <p:nvGrpSpPr>
          <p:cNvPr id="656" name="Google Shape;656;p59"/>
          <p:cNvGrpSpPr/>
          <p:nvPr/>
        </p:nvGrpSpPr>
        <p:grpSpPr>
          <a:xfrm>
            <a:off x="7501725" y="687200"/>
            <a:ext cx="1670100" cy="3490623"/>
            <a:chOff x="7196925" y="915800"/>
            <a:chExt cx="1670100" cy="3490623"/>
          </a:xfrm>
        </p:grpSpPr>
        <p:sp>
          <p:nvSpPr>
            <p:cNvPr id="657" name="Google Shape;657;p59"/>
            <p:cNvSpPr txBox="1"/>
            <p:nvPr/>
          </p:nvSpPr>
          <p:spPr>
            <a:xfrm>
              <a:off x="7196925" y="915800"/>
              <a:ext cx="167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a:solidFill>
                    <a:schemeClr val="lt1"/>
                  </a:solidFill>
                  <a:highlight>
                    <a:schemeClr val="lt2"/>
                  </a:highlight>
                  <a:latin typeface="Caveat"/>
                  <a:ea typeface="Caveat"/>
                  <a:cs typeface="Caveat"/>
                  <a:sym typeface="Caveat"/>
                </a:rPr>
                <a:t>Consumers</a:t>
              </a:r>
              <a:endParaRPr sz="1600">
                <a:solidFill>
                  <a:schemeClr val="lt1"/>
                </a:solidFill>
                <a:highlight>
                  <a:schemeClr val="lt2"/>
                </a:highlight>
                <a:latin typeface="Caveat"/>
                <a:ea typeface="Caveat"/>
                <a:cs typeface="Caveat"/>
                <a:sym typeface="Caveat"/>
              </a:endParaRPr>
            </a:p>
          </p:txBody>
        </p:sp>
        <p:sp>
          <p:nvSpPr>
            <p:cNvPr id="658" name="Google Shape;658;p59"/>
            <p:cNvSpPr/>
            <p:nvPr/>
          </p:nvSpPr>
          <p:spPr>
            <a:xfrm>
              <a:off x="7607875" y="1301723"/>
              <a:ext cx="873900" cy="3104700"/>
            </a:xfrm>
            <a:prstGeom prst="roundRect">
              <a:avLst>
                <a:gd name="adj" fmla="val 1271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9" name="Google Shape;659;p59"/>
            <p:cNvPicPr preferRelativeResize="0"/>
            <p:nvPr/>
          </p:nvPicPr>
          <p:blipFill rotWithShape="1">
            <a:blip r:embed="rId8">
              <a:alphaModFix/>
            </a:blip>
            <a:srcRect/>
            <a:stretch/>
          </p:blipFill>
          <p:spPr>
            <a:xfrm>
              <a:off x="7872976" y="3555307"/>
              <a:ext cx="352575" cy="351259"/>
            </a:xfrm>
            <a:prstGeom prst="rect">
              <a:avLst/>
            </a:prstGeom>
            <a:noFill/>
            <a:ln>
              <a:noFill/>
            </a:ln>
          </p:spPr>
        </p:pic>
        <p:pic>
          <p:nvPicPr>
            <p:cNvPr id="660" name="Google Shape;660;p59"/>
            <p:cNvPicPr preferRelativeResize="0"/>
            <p:nvPr/>
          </p:nvPicPr>
          <p:blipFill rotWithShape="1">
            <a:blip r:embed="rId9">
              <a:alphaModFix/>
            </a:blip>
            <a:srcRect/>
            <a:stretch/>
          </p:blipFill>
          <p:spPr>
            <a:xfrm>
              <a:off x="7896889" y="2231037"/>
              <a:ext cx="304800" cy="304800"/>
            </a:xfrm>
            <a:prstGeom prst="rect">
              <a:avLst/>
            </a:prstGeom>
            <a:noFill/>
            <a:ln>
              <a:noFill/>
            </a:ln>
          </p:spPr>
        </p:pic>
        <p:pic>
          <p:nvPicPr>
            <p:cNvPr id="661" name="Google Shape;661;p59"/>
            <p:cNvPicPr preferRelativeResize="0"/>
            <p:nvPr/>
          </p:nvPicPr>
          <p:blipFill rotWithShape="1">
            <a:blip r:embed="rId10">
              <a:alphaModFix/>
            </a:blip>
            <a:srcRect/>
            <a:stretch/>
          </p:blipFill>
          <p:spPr>
            <a:xfrm>
              <a:off x="7909809" y="2947459"/>
              <a:ext cx="288000" cy="288000"/>
            </a:xfrm>
            <a:prstGeom prst="rect">
              <a:avLst/>
            </a:prstGeom>
            <a:noFill/>
            <a:ln>
              <a:noFill/>
            </a:ln>
          </p:spPr>
        </p:pic>
        <p:pic>
          <p:nvPicPr>
            <p:cNvPr id="662" name="Google Shape;662;p59" descr="https://lh3.googleusercontent.com/MOCF3FzT5YgSt1GC7SHXjq9IBJhpP-l9dyKWZ8lCZbYBq_bRZMEd78FEYqd1JxgMXtVKXUMRHZHS6On6SdG_pEe1d_CWJkMC-lYQpoAlgHH0uIEkcU6WBgvtJOIQipsOroym4PEJsdOI1wvPbp7MHSXfYiyLI31-nTXoSAT-3f-tx_PqmjuotGRwdQ8ZJ8R3LNG3Qy7qOtcjEuSZugyZ1zNgnBZEt9S7Ay4d2w6ZxpvQlMpKXZaj0n6WGL6Ii375O471a7HBm3VehewauSSEP1m78_s_upQ93VGqqhPmRxOdS3D8Kku4-dP_Jk5I-AO0A7NKN_PFkP8s2N33MnTfHMiy0UaTnHA1Tam1j0Aog9SE3IyiTUCgRjyIrX-jW-QFsbGVx5C-z5BNuBRLQqM6V0zY9zyorl_0ZiLh-P5FmufXjbeQgdlBrsEAcitOuutzABqQQ5ty7Gd1muJLCQlMU9vnCy3UNTt8gIHpJiZEgrfoluejNeOzEpZuoaHWVW_4_NUSMaIjTce-fiaxT434yk7b1p2Z5ecu6AE1zwBOq-pzGBpjCbSDStfDkkn6-SkyU2VFQXlycvfhrtGcvFj2Srr6XJE=w2840-h1534"/>
            <p:cNvPicPr preferRelativeResize="0"/>
            <p:nvPr/>
          </p:nvPicPr>
          <p:blipFill rotWithShape="1">
            <a:blip r:embed="rId11">
              <a:alphaModFix/>
            </a:blip>
            <a:srcRect/>
            <a:stretch/>
          </p:blipFill>
          <p:spPr>
            <a:xfrm>
              <a:off x="7909834" y="1552213"/>
              <a:ext cx="288000" cy="288000"/>
            </a:xfrm>
            <a:prstGeom prst="rect">
              <a:avLst/>
            </a:prstGeom>
            <a:noFill/>
            <a:ln>
              <a:noFill/>
            </a:ln>
          </p:spPr>
        </p:pic>
        <p:sp>
          <p:nvSpPr>
            <p:cNvPr id="663" name="Google Shape;663;p59"/>
            <p:cNvSpPr txBox="1"/>
            <p:nvPr/>
          </p:nvSpPr>
          <p:spPr>
            <a:xfrm>
              <a:off x="7611425" y="2573835"/>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Data Science Models</a:t>
              </a:r>
              <a:endParaRPr sz="800">
                <a:solidFill>
                  <a:srgbClr val="A1245A"/>
                </a:solidFill>
                <a:latin typeface="Dosis"/>
                <a:ea typeface="Dosis"/>
                <a:cs typeface="Dosis"/>
                <a:sym typeface="Dosis"/>
              </a:endParaRPr>
            </a:p>
          </p:txBody>
        </p:sp>
        <p:sp>
          <p:nvSpPr>
            <p:cNvPr id="664" name="Google Shape;664;p59"/>
            <p:cNvSpPr txBox="1"/>
            <p:nvPr/>
          </p:nvSpPr>
          <p:spPr>
            <a:xfrm>
              <a:off x="7611400" y="389849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Microservices</a:t>
              </a:r>
              <a:endParaRPr sz="800">
                <a:solidFill>
                  <a:srgbClr val="A1245A"/>
                </a:solidFill>
                <a:latin typeface="Dosis"/>
                <a:ea typeface="Dosis"/>
                <a:cs typeface="Dosis"/>
                <a:sym typeface="Dosis"/>
              </a:endParaRPr>
            </a:p>
          </p:txBody>
        </p:sp>
        <p:sp>
          <p:nvSpPr>
            <p:cNvPr id="665" name="Google Shape;665;p59"/>
            <p:cNvSpPr txBox="1"/>
            <p:nvPr/>
          </p:nvSpPr>
          <p:spPr>
            <a:xfrm>
              <a:off x="7611400" y="328889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Data Driven Services</a:t>
              </a:r>
              <a:endParaRPr sz="800">
                <a:solidFill>
                  <a:srgbClr val="A1245A"/>
                </a:solidFill>
                <a:latin typeface="Dosis"/>
                <a:ea typeface="Dosis"/>
                <a:cs typeface="Dosis"/>
                <a:sym typeface="Dosis"/>
              </a:endParaRPr>
            </a:p>
          </p:txBody>
        </p:sp>
        <p:sp>
          <p:nvSpPr>
            <p:cNvPr id="666" name="Google Shape;666;p59"/>
            <p:cNvSpPr txBox="1"/>
            <p:nvPr/>
          </p:nvSpPr>
          <p:spPr>
            <a:xfrm>
              <a:off x="7611425" y="186944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800">
                  <a:solidFill>
                    <a:srgbClr val="A1245A"/>
                  </a:solidFill>
                  <a:latin typeface="Dosis"/>
                  <a:ea typeface="Dosis"/>
                  <a:cs typeface="Dosis"/>
                  <a:sym typeface="Dosis"/>
                </a:rPr>
                <a:t>Reporting &amp; SelfBI</a:t>
              </a:r>
              <a:endParaRPr sz="800">
                <a:solidFill>
                  <a:srgbClr val="A1245A"/>
                </a:solidFill>
                <a:latin typeface="Dosis"/>
                <a:ea typeface="Dosis"/>
                <a:cs typeface="Dosis"/>
                <a:sym typeface="Dosis"/>
              </a:endParaRPr>
            </a:p>
          </p:txBody>
        </p:sp>
      </p:grpSp>
      <p:sp>
        <p:nvSpPr>
          <p:cNvPr id="667" name="Google Shape;667;p59"/>
          <p:cNvSpPr txBox="1"/>
          <p:nvPr/>
        </p:nvSpPr>
        <p:spPr>
          <a:xfrm>
            <a:off x="2995325" y="1760650"/>
            <a:ext cx="7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rgbClr val="FFFFFF"/>
                </a:solidFill>
                <a:latin typeface="Dosis"/>
                <a:ea typeface="Dosis"/>
                <a:cs typeface="Dosis"/>
                <a:sym typeface="Dosis"/>
              </a:rPr>
              <a:t>Kafka Stream</a:t>
            </a:r>
            <a:endParaRPr sz="1000">
              <a:solidFill>
                <a:srgbClr val="FFFFFF"/>
              </a:solidFill>
              <a:latin typeface="Dosis"/>
              <a:ea typeface="Dosis"/>
              <a:cs typeface="Dosis"/>
              <a:sym typeface="Dosis"/>
            </a:endParaRPr>
          </a:p>
        </p:txBody>
      </p:sp>
      <p:sp>
        <p:nvSpPr>
          <p:cNvPr id="668" name="Google Shape;668;p59"/>
          <p:cNvSpPr txBox="1"/>
          <p:nvPr/>
        </p:nvSpPr>
        <p:spPr>
          <a:xfrm>
            <a:off x="4383228" y="1760650"/>
            <a:ext cx="757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rgbClr val="FFFFFF"/>
                </a:solidFill>
                <a:latin typeface="Dosis"/>
                <a:ea typeface="Dosis"/>
                <a:cs typeface="Dosis"/>
                <a:sym typeface="Dosis"/>
              </a:rPr>
              <a:t>Kafka Stream</a:t>
            </a:r>
            <a:endParaRPr sz="1000">
              <a:solidFill>
                <a:srgbClr val="FFFFFF"/>
              </a:solidFill>
              <a:latin typeface="Dosis"/>
              <a:ea typeface="Dosis"/>
              <a:cs typeface="Dosis"/>
              <a:sym typeface="Dosis"/>
            </a:endParaRPr>
          </a:p>
        </p:txBody>
      </p:sp>
      <p:pic>
        <p:nvPicPr>
          <p:cNvPr id="669" name="Google Shape;669;p59"/>
          <p:cNvPicPr preferRelativeResize="0"/>
          <p:nvPr/>
        </p:nvPicPr>
        <p:blipFill>
          <a:blip r:embed="rId7">
            <a:alphaModFix/>
          </a:blip>
          <a:stretch>
            <a:fillRect/>
          </a:stretch>
        </p:blipFill>
        <p:spPr>
          <a:xfrm>
            <a:off x="1713525" y="3621583"/>
            <a:ext cx="400200" cy="400200"/>
          </a:xfrm>
          <a:prstGeom prst="rect">
            <a:avLst/>
          </a:prstGeom>
          <a:noFill/>
          <a:ln>
            <a:noFill/>
          </a:ln>
        </p:spPr>
      </p:pic>
      <p:pic>
        <p:nvPicPr>
          <p:cNvPr id="670" name="Google Shape;670;p59"/>
          <p:cNvPicPr preferRelativeResize="0"/>
          <p:nvPr/>
        </p:nvPicPr>
        <p:blipFill>
          <a:blip r:embed="rId7">
            <a:alphaModFix/>
          </a:blip>
          <a:stretch>
            <a:fillRect/>
          </a:stretch>
        </p:blipFill>
        <p:spPr>
          <a:xfrm>
            <a:off x="1713525" y="2039120"/>
            <a:ext cx="400200" cy="400200"/>
          </a:xfrm>
          <a:prstGeom prst="rect">
            <a:avLst/>
          </a:prstGeom>
          <a:noFill/>
          <a:ln>
            <a:noFill/>
          </a:ln>
        </p:spPr>
      </p:pic>
      <p:sp>
        <p:nvSpPr>
          <p:cNvPr id="671" name="Google Shape;671;p59"/>
          <p:cNvSpPr/>
          <p:nvPr/>
        </p:nvSpPr>
        <p:spPr>
          <a:xfrm>
            <a:off x="2014075" y="4309675"/>
            <a:ext cx="5677500" cy="348600"/>
          </a:xfrm>
          <a:prstGeom prst="rect">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a:latin typeface="Dosis"/>
              <a:ea typeface="Dosis"/>
              <a:cs typeface="Dosis"/>
              <a:sym typeface="Dosis"/>
            </a:endParaRPr>
          </a:p>
        </p:txBody>
      </p:sp>
      <p:sp>
        <p:nvSpPr>
          <p:cNvPr id="672" name="Google Shape;672;p59"/>
          <p:cNvSpPr/>
          <p:nvPr/>
        </p:nvSpPr>
        <p:spPr>
          <a:xfrm>
            <a:off x="6433850" y="1073125"/>
            <a:ext cx="1257600" cy="3104700"/>
          </a:xfrm>
          <a:prstGeom prst="roundRect">
            <a:avLst>
              <a:gd name="adj" fmla="val 8626"/>
            </a:avLst>
          </a:prstGeom>
          <a:solidFill>
            <a:srgbClr val="EAD1DC"/>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9"/>
          <p:cNvSpPr txBox="1"/>
          <p:nvPr/>
        </p:nvSpPr>
        <p:spPr>
          <a:xfrm>
            <a:off x="6227600" y="692775"/>
            <a:ext cx="16701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600">
                <a:solidFill>
                  <a:schemeClr val="lt1"/>
                </a:solidFill>
                <a:highlight>
                  <a:schemeClr val="lt2"/>
                </a:highlight>
                <a:latin typeface="Caveat"/>
                <a:ea typeface="Caveat"/>
                <a:cs typeface="Caveat"/>
                <a:sym typeface="Caveat"/>
              </a:rPr>
              <a:t>Access Data Store</a:t>
            </a:r>
            <a:endParaRPr sz="1600">
              <a:solidFill>
                <a:schemeClr val="lt1"/>
              </a:solidFill>
              <a:highlight>
                <a:schemeClr val="lt2"/>
              </a:highlight>
              <a:latin typeface="Caveat"/>
              <a:ea typeface="Caveat"/>
              <a:cs typeface="Caveat"/>
              <a:sym typeface="Caveat"/>
            </a:endParaRPr>
          </a:p>
        </p:txBody>
      </p:sp>
      <p:cxnSp>
        <p:nvCxnSpPr>
          <p:cNvPr id="674" name="Google Shape;674;p59"/>
          <p:cNvCxnSpPr/>
          <p:nvPr/>
        </p:nvCxnSpPr>
        <p:spPr>
          <a:xfrm>
            <a:off x="7691450" y="2625475"/>
            <a:ext cx="233100" cy="0"/>
          </a:xfrm>
          <a:prstGeom prst="straightConnector1">
            <a:avLst/>
          </a:prstGeom>
          <a:noFill/>
          <a:ln w="9525" cap="flat" cmpd="sng">
            <a:solidFill>
              <a:srgbClr val="741B47"/>
            </a:solidFill>
            <a:prstDash val="solid"/>
            <a:round/>
            <a:headEnd type="none" w="med" len="med"/>
            <a:tailEnd type="triangle" w="med" len="med"/>
          </a:ln>
        </p:spPr>
      </p:cxnSp>
      <p:pic>
        <p:nvPicPr>
          <p:cNvPr id="675" name="Google Shape;675;p59"/>
          <p:cNvPicPr preferRelativeResize="0"/>
          <p:nvPr/>
        </p:nvPicPr>
        <p:blipFill>
          <a:blip r:embed="rId7">
            <a:alphaModFix/>
          </a:blip>
          <a:stretch>
            <a:fillRect/>
          </a:stretch>
        </p:blipFill>
        <p:spPr>
          <a:xfrm>
            <a:off x="5995538" y="2305659"/>
            <a:ext cx="400200" cy="400200"/>
          </a:xfrm>
          <a:prstGeom prst="rect">
            <a:avLst/>
          </a:prstGeom>
          <a:noFill/>
          <a:ln>
            <a:noFill/>
          </a:ln>
        </p:spPr>
      </p:pic>
      <p:cxnSp>
        <p:nvCxnSpPr>
          <p:cNvPr id="676" name="Google Shape;676;p59"/>
          <p:cNvCxnSpPr/>
          <p:nvPr/>
        </p:nvCxnSpPr>
        <p:spPr>
          <a:xfrm>
            <a:off x="5995550" y="2357688"/>
            <a:ext cx="419700" cy="0"/>
          </a:xfrm>
          <a:prstGeom prst="straightConnector1">
            <a:avLst/>
          </a:prstGeom>
          <a:noFill/>
          <a:ln w="9525" cap="flat" cmpd="sng">
            <a:solidFill>
              <a:srgbClr val="741B47"/>
            </a:solidFill>
            <a:prstDash val="solid"/>
            <a:round/>
            <a:headEnd type="none" w="med" len="med"/>
            <a:tailEnd type="triangle" w="med" len="med"/>
          </a:ln>
        </p:spPr>
      </p:cxnSp>
      <p:pic>
        <p:nvPicPr>
          <p:cNvPr id="677" name="Google Shape;677;p59"/>
          <p:cNvPicPr preferRelativeResize="0"/>
          <p:nvPr/>
        </p:nvPicPr>
        <p:blipFill>
          <a:blip r:embed="rId7">
            <a:alphaModFix/>
          </a:blip>
          <a:stretch>
            <a:fillRect/>
          </a:stretch>
        </p:blipFill>
        <p:spPr>
          <a:xfrm>
            <a:off x="5237013" y="3016296"/>
            <a:ext cx="400200" cy="400200"/>
          </a:xfrm>
          <a:prstGeom prst="rect">
            <a:avLst/>
          </a:prstGeom>
          <a:noFill/>
          <a:ln>
            <a:noFill/>
          </a:ln>
        </p:spPr>
      </p:pic>
      <p:cxnSp>
        <p:nvCxnSpPr>
          <p:cNvPr id="678" name="Google Shape;678;p59"/>
          <p:cNvCxnSpPr/>
          <p:nvPr/>
        </p:nvCxnSpPr>
        <p:spPr>
          <a:xfrm>
            <a:off x="4515875" y="3066663"/>
            <a:ext cx="1899300" cy="0"/>
          </a:xfrm>
          <a:prstGeom prst="straightConnector1">
            <a:avLst/>
          </a:prstGeom>
          <a:noFill/>
          <a:ln w="9525" cap="flat" cmpd="sng">
            <a:solidFill>
              <a:srgbClr val="741B47"/>
            </a:solidFill>
            <a:prstDash val="solid"/>
            <a:round/>
            <a:headEnd type="none" w="med" len="med"/>
            <a:tailEnd type="triangle" w="med" len="med"/>
          </a:ln>
        </p:spPr>
      </p:cxnSp>
      <p:sp>
        <p:nvSpPr>
          <p:cNvPr id="679" name="Google Shape;679;p59"/>
          <p:cNvSpPr/>
          <p:nvPr/>
        </p:nvSpPr>
        <p:spPr>
          <a:xfrm>
            <a:off x="2113725" y="4356625"/>
            <a:ext cx="1056000" cy="254700"/>
          </a:xfrm>
          <a:prstGeom prst="rect">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Caveat"/>
                <a:ea typeface="Caveat"/>
                <a:cs typeface="Caveat"/>
                <a:sym typeface="Caveat"/>
              </a:rPr>
              <a:t>Data Quality</a:t>
            </a:r>
            <a:endParaRPr sz="1200">
              <a:solidFill>
                <a:schemeClr val="lt1"/>
              </a:solidFill>
              <a:latin typeface="Caveat"/>
              <a:ea typeface="Caveat"/>
              <a:cs typeface="Caveat"/>
              <a:sym typeface="Caveat"/>
            </a:endParaRPr>
          </a:p>
        </p:txBody>
      </p:sp>
      <p:sp>
        <p:nvSpPr>
          <p:cNvPr id="680" name="Google Shape;680;p59"/>
          <p:cNvSpPr/>
          <p:nvPr/>
        </p:nvSpPr>
        <p:spPr>
          <a:xfrm>
            <a:off x="3581650" y="4356625"/>
            <a:ext cx="1056000" cy="254700"/>
          </a:xfrm>
          <a:prstGeom prst="rect">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Caveat"/>
                <a:ea typeface="Caveat"/>
                <a:cs typeface="Caveat"/>
                <a:sym typeface="Caveat"/>
              </a:rPr>
              <a:t>Data Lineage</a:t>
            </a:r>
            <a:endParaRPr sz="1200">
              <a:solidFill>
                <a:schemeClr val="lt1"/>
              </a:solidFill>
              <a:latin typeface="Caveat"/>
              <a:ea typeface="Caveat"/>
              <a:cs typeface="Caveat"/>
              <a:sym typeface="Caveat"/>
            </a:endParaRPr>
          </a:p>
        </p:txBody>
      </p:sp>
      <p:sp>
        <p:nvSpPr>
          <p:cNvPr id="681" name="Google Shape;681;p59"/>
          <p:cNvSpPr/>
          <p:nvPr/>
        </p:nvSpPr>
        <p:spPr>
          <a:xfrm>
            <a:off x="5049563" y="4356625"/>
            <a:ext cx="1056000" cy="254700"/>
          </a:xfrm>
          <a:prstGeom prst="rect">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Caveat"/>
                <a:ea typeface="Caveat"/>
                <a:cs typeface="Caveat"/>
                <a:sym typeface="Caveat"/>
              </a:rPr>
              <a:t>Glossary</a:t>
            </a:r>
            <a:endParaRPr sz="1200">
              <a:solidFill>
                <a:schemeClr val="lt1"/>
              </a:solidFill>
              <a:latin typeface="Caveat"/>
              <a:ea typeface="Caveat"/>
              <a:cs typeface="Caveat"/>
              <a:sym typeface="Caveat"/>
            </a:endParaRPr>
          </a:p>
        </p:txBody>
      </p:sp>
      <p:sp>
        <p:nvSpPr>
          <p:cNvPr id="682" name="Google Shape;682;p59"/>
          <p:cNvSpPr/>
          <p:nvPr/>
        </p:nvSpPr>
        <p:spPr>
          <a:xfrm>
            <a:off x="6534650" y="4356625"/>
            <a:ext cx="1056000" cy="254700"/>
          </a:xfrm>
          <a:prstGeom prst="rect">
            <a:avLst/>
          </a:prstGeom>
          <a:solidFill>
            <a:srgbClr val="C27BA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200">
                <a:solidFill>
                  <a:schemeClr val="lt1"/>
                </a:solidFill>
                <a:latin typeface="Caveat"/>
                <a:ea typeface="Caveat"/>
                <a:cs typeface="Caveat"/>
                <a:sym typeface="Caveat"/>
              </a:rPr>
              <a:t>Data Catalog</a:t>
            </a:r>
            <a:endParaRPr sz="1200">
              <a:solidFill>
                <a:schemeClr val="lt1"/>
              </a:solidFill>
              <a:latin typeface="Caveat"/>
              <a:ea typeface="Caveat"/>
              <a:cs typeface="Caveat"/>
              <a:sym typeface="Caveat"/>
            </a:endParaRPr>
          </a:p>
        </p:txBody>
      </p:sp>
      <p:pic>
        <p:nvPicPr>
          <p:cNvPr id="683" name="Google Shape;683;p59"/>
          <p:cNvPicPr preferRelativeResize="0"/>
          <p:nvPr/>
        </p:nvPicPr>
        <p:blipFill>
          <a:blip r:embed="rId12">
            <a:alphaModFix/>
          </a:blip>
          <a:stretch>
            <a:fillRect/>
          </a:stretch>
        </p:blipFill>
        <p:spPr>
          <a:xfrm>
            <a:off x="6866464" y="1931471"/>
            <a:ext cx="360000" cy="309296"/>
          </a:xfrm>
          <a:prstGeom prst="rect">
            <a:avLst/>
          </a:prstGeom>
          <a:noFill/>
          <a:ln>
            <a:noFill/>
          </a:ln>
        </p:spPr>
      </p:pic>
      <p:pic>
        <p:nvPicPr>
          <p:cNvPr id="684" name="Google Shape;684;p59"/>
          <p:cNvPicPr preferRelativeResize="0"/>
          <p:nvPr/>
        </p:nvPicPr>
        <p:blipFill>
          <a:blip r:embed="rId13">
            <a:alphaModFix/>
          </a:blip>
          <a:stretch>
            <a:fillRect/>
          </a:stretch>
        </p:blipFill>
        <p:spPr>
          <a:xfrm>
            <a:off x="6853196" y="3504973"/>
            <a:ext cx="360000" cy="319437"/>
          </a:xfrm>
          <a:prstGeom prst="rect">
            <a:avLst/>
          </a:prstGeom>
          <a:noFill/>
          <a:ln>
            <a:noFill/>
          </a:ln>
        </p:spPr>
      </p:pic>
      <p:sp>
        <p:nvSpPr>
          <p:cNvPr id="685" name="Google Shape;685;p59"/>
          <p:cNvSpPr txBox="1"/>
          <p:nvPr/>
        </p:nvSpPr>
        <p:spPr>
          <a:xfrm>
            <a:off x="6594600" y="3115048"/>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A1245A"/>
                </a:solidFill>
                <a:latin typeface="Dosis"/>
                <a:ea typeface="Dosis"/>
                <a:cs typeface="Dosis"/>
                <a:sym typeface="Dosis"/>
              </a:rPr>
              <a:t>Analytical Storage</a:t>
            </a:r>
            <a:endParaRPr sz="1000">
              <a:solidFill>
                <a:srgbClr val="A1245A"/>
              </a:solidFill>
              <a:latin typeface="Dosis"/>
              <a:ea typeface="Dosis"/>
              <a:cs typeface="Dosis"/>
              <a:sym typeface="Dosis"/>
            </a:endParaRPr>
          </a:p>
        </p:txBody>
      </p:sp>
      <p:sp>
        <p:nvSpPr>
          <p:cNvPr id="686" name="Google Shape;686;p59"/>
          <p:cNvSpPr txBox="1"/>
          <p:nvPr/>
        </p:nvSpPr>
        <p:spPr>
          <a:xfrm>
            <a:off x="6605000" y="3813523"/>
            <a:ext cx="877200" cy="191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A1245A"/>
                </a:solidFill>
                <a:latin typeface="Dosis"/>
                <a:ea typeface="Dosis"/>
                <a:cs typeface="Dosis"/>
                <a:sym typeface="Dosis"/>
              </a:rPr>
              <a:t>Graph DB</a:t>
            </a:r>
            <a:endParaRPr sz="1000">
              <a:solidFill>
                <a:srgbClr val="A1245A"/>
              </a:solidFill>
              <a:latin typeface="Dosis"/>
              <a:ea typeface="Dosis"/>
              <a:cs typeface="Dosis"/>
              <a:sym typeface="Dosis"/>
            </a:endParaRPr>
          </a:p>
        </p:txBody>
      </p:sp>
      <p:pic>
        <p:nvPicPr>
          <p:cNvPr id="687" name="Google Shape;687;p59"/>
          <p:cNvPicPr preferRelativeResize="0"/>
          <p:nvPr/>
        </p:nvPicPr>
        <p:blipFill>
          <a:blip r:embed="rId14">
            <a:alphaModFix/>
          </a:blip>
          <a:stretch>
            <a:fillRect/>
          </a:stretch>
        </p:blipFill>
        <p:spPr>
          <a:xfrm>
            <a:off x="6833749" y="2691152"/>
            <a:ext cx="419700" cy="360592"/>
          </a:xfrm>
          <a:prstGeom prst="rect">
            <a:avLst/>
          </a:prstGeom>
          <a:noFill/>
          <a:ln>
            <a:noFill/>
          </a:ln>
        </p:spPr>
      </p:pic>
      <p:sp>
        <p:nvSpPr>
          <p:cNvPr id="688" name="Google Shape;688;p59"/>
          <p:cNvSpPr txBox="1"/>
          <p:nvPr/>
        </p:nvSpPr>
        <p:spPr>
          <a:xfrm>
            <a:off x="6607875" y="2241866"/>
            <a:ext cx="877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A1245A"/>
                </a:solidFill>
                <a:latin typeface="Dosis"/>
                <a:ea typeface="Dosis"/>
                <a:cs typeface="Dosis"/>
                <a:sym typeface="Dosis"/>
              </a:rPr>
              <a:t>Operational</a:t>
            </a:r>
            <a:endParaRPr sz="1000">
              <a:solidFill>
                <a:srgbClr val="A1245A"/>
              </a:solidFill>
              <a:latin typeface="Dosis"/>
              <a:ea typeface="Dosis"/>
              <a:cs typeface="Dosis"/>
              <a:sym typeface="Dosis"/>
            </a:endParaRPr>
          </a:p>
          <a:p>
            <a:pPr marL="0" lvl="0" indent="0" algn="ctr" rtl="0">
              <a:spcBef>
                <a:spcPts val="0"/>
              </a:spcBef>
              <a:spcAft>
                <a:spcPts val="0"/>
              </a:spcAft>
              <a:buNone/>
            </a:pPr>
            <a:r>
              <a:rPr lang="it" sz="1000">
                <a:solidFill>
                  <a:srgbClr val="A1245A"/>
                </a:solidFill>
                <a:latin typeface="Dosis"/>
                <a:ea typeface="Dosis"/>
                <a:cs typeface="Dosis"/>
                <a:sym typeface="Dosis"/>
              </a:rPr>
              <a:t>Storage</a:t>
            </a:r>
            <a:endParaRPr sz="1000">
              <a:solidFill>
                <a:srgbClr val="A1245A"/>
              </a:solidFill>
              <a:latin typeface="Dosis"/>
              <a:ea typeface="Dosis"/>
              <a:cs typeface="Dosis"/>
              <a:sym typeface="Dosis"/>
            </a:endParaRPr>
          </a:p>
        </p:txBody>
      </p:sp>
      <p:pic>
        <p:nvPicPr>
          <p:cNvPr id="689" name="Google Shape;689;p59"/>
          <p:cNvPicPr preferRelativeResize="0"/>
          <p:nvPr/>
        </p:nvPicPr>
        <p:blipFill>
          <a:blip r:embed="rId15">
            <a:alphaModFix/>
          </a:blip>
          <a:stretch>
            <a:fillRect/>
          </a:stretch>
        </p:blipFill>
        <p:spPr>
          <a:xfrm>
            <a:off x="6836575" y="1205350"/>
            <a:ext cx="400200" cy="400200"/>
          </a:xfrm>
          <a:prstGeom prst="rect">
            <a:avLst/>
          </a:prstGeom>
          <a:noFill/>
          <a:ln>
            <a:noFill/>
          </a:ln>
        </p:spPr>
      </p:pic>
      <p:sp>
        <p:nvSpPr>
          <p:cNvPr id="690" name="Google Shape;690;p59"/>
          <p:cNvSpPr txBox="1"/>
          <p:nvPr/>
        </p:nvSpPr>
        <p:spPr>
          <a:xfrm>
            <a:off x="6624050" y="1510595"/>
            <a:ext cx="877200" cy="30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rgbClr val="A1245A"/>
                </a:solidFill>
                <a:latin typeface="Dosis"/>
                <a:ea typeface="Dosis"/>
                <a:cs typeface="Dosis"/>
                <a:sym typeface="Dosis"/>
              </a:rPr>
              <a:t>Data Lake</a:t>
            </a:r>
            <a:endParaRPr sz="1000">
              <a:solidFill>
                <a:srgbClr val="A1245A"/>
              </a:solidFill>
              <a:latin typeface="Dosis"/>
              <a:ea typeface="Dosis"/>
              <a:cs typeface="Dosis"/>
              <a:sym typeface="Dosis"/>
            </a:endParaRPr>
          </a:p>
        </p:txBody>
      </p:sp>
      <p:sp>
        <p:nvSpPr>
          <p:cNvPr id="691" name="Google Shape;691;p59"/>
          <p:cNvSpPr/>
          <p:nvPr/>
        </p:nvSpPr>
        <p:spPr>
          <a:xfrm>
            <a:off x="2078875" y="1178800"/>
            <a:ext cx="2680500" cy="3432600"/>
          </a:xfrm>
          <a:prstGeom prst="rect">
            <a:avLst/>
          </a:prstGeom>
          <a:solidFill>
            <a:srgbClr val="E69138">
              <a:alpha val="825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9"/>
          <p:cNvSpPr/>
          <p:nvPr/>
        </p:nvSpPr>
        <p:spPr>
          <a:xfrm>
            <a:off x="3909076" y="1457847"/>
            <a:ext cx="757200" cy="2761500"/>
          </a:xfrm>
          <a:prstGeom prst="roundRect">
            <a:avLst>
              <a:gd name="adj" fmla="val 16667"/>
            </a:avLst>
          </a:prstGeom>
          <a:noFill/>
          <a:ln w="19050" cap="flat" cmpd="sng">
            <a:solidFill>
              <a:schemeClr val="dk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9"/>
          <p:cNvSpPr/>
          <p:nvPr/>
        </p:nvSpPr>
        <p:spPr>
          <a:xfrm>
            <a:off x="4808200" y="1178800"/>
            <a:ext cx="2782500" cy="3432600"/>
          </a:xfrm>
          <a:prstGeom prst="rect">
            <a:avLst/>
          </a:prstGeom>
          <a:solidFill>
            <a:srgbClr val="FFD966">
              <a:alpha val="841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9"/>
          <p:cNvSpPr txBox="1"/>
          <p:nvPr/>
        </p:nvSpPr>
        <p:spPr>
          <a:xfrm>
            <a:off x="1963388" y="4245414"/>
            <a:ext cx="28626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800">
                <a:solidFill>
                  <a:schemeClr val="lt1"/>
                </a:solidFill>
                <a:highlight>
                  <a:srgbClr val="B45F06"/>
                </a:highlight>
                <a:latin typeface="Caveat"/>
                <a:ea typeface="Caveat"/>
                <a:cs typeface="Caveat"/>
                <a:sym typeface="Caveat"/>
              </a:rPr>
              <a:t>Source aligned</a:t>
            </a:r>
            <a:endParaRPr sz="1800">
              <a:solidFill>
                <a:schemeClr val="lt1"/>
              </a:solidFill>
              <a:highlight>
                <a:srgbClr val="B45F06"/>
              </a:highlight>
              <a:latin typeface="Caveat"/>
              <a:ea typeface="Caveat"/>
              <a:cs typeface="Caveat"/>
              <a:sym typeface="Caveat"/>
            </a:endParaRPr>
          </a:p>
        </p:txBody>
      </p:sp>
      <p:sp>
        <p:nvSpPr>
          <p:cNvPr id="695" name="Google Shape;695;p59"/>
          <p:cNvSpPr txBox="1"/>
          <p:nvPr/>
        </p:nvSpPr>
        <p:spPr>
          <a:xfrm>
            <a:off x="5125763" y="4250650"/>
            <a:ext cx="20307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800">
                <a:solidFill>
                  <a:schemeClr val="lt1"/>
                </a:solidFill>
                <a:highlight>
                  <a:srgbClr val="F1C232"/>
                </a:highlight>
                <a:latin typeface="Caveat"/>
                <a:ea typeface="Caveat"/>
                <a:cs typeface="Caveat"/>
                <a:sym typeface="Caveat"/>
              </a:rPr>
              <a:t>Consumer aligned</a:t>
            </a:r>
            <a:endParaRPr sz="1800">
              <a:solidFill>
                <a:schemeClr val="lt1"/>
              </a:solidFill>
              <a:highlight>
                <a:srgbClr val="F1C232"/>
              </a:highlight>
              <a:latin typeface="Caveat"/>
              <a:ea typeface="Caveat"/>
              <a:cs typeface="Caveat"/>
              <a:sym typeface="Caveat"/>
            </a:endParaRPr>
          </a:p>
        </p:txBody>
      </p:sp>
      <p:sp>
        <p:nvSpPr>
          <p:cNvPr id="696" name="Google Shape;696;p59"/>
          <p:cNvSpPr/>
          <p:nvPr/>
        </p:nvSpPr>
        <p:spPr>
          <a:xfrm>
            <a:off x="2302100" y="1701613"/>
            <a:ext cx="1265100" cy="1037400"/>
          </a:xfrm>
          <a:prstGeom prst="hexagon">
            <a:avLst>
              <a:gd name="adj" fmla="val 25000"/>
              <a:gd name="vf" fmla="val 115470"/>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9"/>
          <p:cNvSpPr txBox="1"/>
          <p:nvPr/>
        </p:nvSpPr>
        <p:spPr>
          <a:xfrm>
            <a:off x="2363970" y="2044075"/>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Caveat"/>
                <a:ea typeface="Caveat"/>
                <a:cs typeface="Caveat"/>
                <a:sym typeface="Caveat"/>
              </a:rPr>
              <a:t>TMS Trip </a:t>
            </a:r>
            <a:endParaRPr>
              <a:latin typeface="Caveat"/>
              <a:ea typeface="Caveat"/>
              <a:cs typeface="Caveat"/>
              <a:sym typeface="Caveat"/>
            </a:endParaRPr>
          </a:p>
          <a:p>
            <a:pPr marL="0" lvl="0" indent="0" algn="ctr" rtl="0">
              <a:spcBef>
                <a:spcPts val="0"/>
              </a:spcBef>
              <a:spcAft>
                <a:spcPts val="0"/>
              </a:spcAft>
              <a:buNone/>
            </a:pPr>
            <a:r>
              <a:rPr lang="it">
                <a:latin typeface="Caveat"/>
                <a:ea typeface="Caveat"/>
                <a:cs typeface="Caveat"/>
                <a:sym typeface="Caveat"/>
              </a:rPr>
              <a:t>(</a:t>
            </a:r>
            <a:r>
              <a:rPr lang="it">
                <a:solidFill>
                  <a:srgbClr val="000000"/>
                </a:solidFill>
                <a:latin typeface="Caveat"/>
                <a:ea typeface="Caveat"/>
                <a:cs typeface="Caveat"/>
                <a:sym typeface="Caveat"/>
              </a:rPr>
              <a:t>LT</a:t>
            </a:r>
            <a:r>
              <a:rPr lang="it">
                <a:latin typeface="Caveat"/>
                <a:ea typeface="Caveat"/>
                <a:cs typeface="Caveat"/>
                <a:sym typeface="Caveat"/>
              </a:rPr>
              <a:t>L</a:t>
            </a:r>
            <a:r>
              <a:rPr lang="it">
                <a:solidFill>
                  <a:srgbClr val="000000"/>
                </a:solidFill>
                <a:latin typeface="Caveat"/>
                <a:ea typeface="Caveat"/>
                <a:cs typeface="Caveat"/>
                <a:sym typeface="Caveat"/>
              </a:rPr>
              <a:t>)</a:t>
            </a:r>
            <a:endParaRPr>
              <a:latin typeface="Caveat"/>
              <a:ea typeface="Caveat"/>
              <a:cs typeface="Caveat"/>
              <a:sym typeface="Caveat"/>
            </a:endParaRPr>
          </a:p>
        </p:txBody>
      </p:sp>
      <p:pic>
        <p:nvPicPr>
          <p:cNvPr id="698" name="Google Shape;698;p59"/>
          <p:cNvPicPr preferRelativeResize="0"/>
          <p:nvPr/>
        </p:nvPicPr>
        <p:blipFill>
          <a:blip r:embed="rId16">
            <a:alphaModFix/>
          </a:blip>
          <a:stretch>
            <a:fillRect/>
          </a:stretch>
        </p:blipFill>
        <p:spPr>
          <a:xfrm>
            <a:off x="2337545" y="1617312"/>
            <a:ext cx="370360" cy="370360"/>
          </a:xfrm>
          <a:prstGeom prst="rect">
            <a:avLst/>
          </a:prstGeom>
          <a:noFill/>
          <a:ln>
            <a:noFill/>
          </a:ln>
          <a:effectLst>
            <a:outerShdw blurRad="57150" dist="19050" dir="5400000" algn="bl" rotWithShape="0">
              <a:srgbClr val="000000">
                <a:alpha val="50000"/>
              </a:srgbClr>
            </a:outerShdw>
          </a:effectLst>
        </p:spPr>
      </p:pic>
      <p:sp>
        <p:nvSpPr>
          <p:cNvPr id="699" name="Google Shape;699;p59"/>
          <p:cNvSpPr/>
          <p:nvPr/>
        </p:nvSpPr>
        <p:spPr>
          <a:xfrm>
            <a:off x="2341150" y="2937025"/>
            <a:ext cx="1265100" cy="1037400"/>
          </a:xfrm>
          <a:prstGeom prst="hexagon">
            <a:avLst>
              <a:gd name="adj" fmla="val 25000"/>
              <a:gd name="vf" fmla="val 115470"/>
            </a:avLst>
          </a:prstGeom>
          <a:solidFill>
            <a:srgbClr val="F6B26B"/>
          </a:solidFill>
          <a:ln w="9525" cap="flat" cmpd="sng">
            <a:solidFill>
              <a:srgbClr val="B45F0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9"/>
          <p:cNvSpPr txBox="1"/>
          <p:nvPr/>
        </p:nvSpPr>
        <p:spPr>
          <a:xfrm>
            <a:off x="2246049" y="3240563"/>
            <a:ext cx="1351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Caveat"/>
                <a:ea typeface="Caveat"/>
                <a:cs typeface="Caveat"/>
                <a:sym typeface="Caveat"/>
              </a:rPr>
              <a:t>TMS </a:t>
            </a:r>
            <a:endParaRPr>
              <a:latin typeface="Caveat"/>
              <a:ea typeface="Caveat"/>
              <a:cs typeface="Caveat"/>
              <a:sym typeface="Caveat"/>
            </a:endParaRPr>
          </a:p>
          <a:p>
            <a:pPr marL="0" lvl="0" indent="0" algn="ctr" rtl="0">
              <a:spcBef>
                <a:spcPts val="0"/>
              </a:spcBef>
              <a:spcAft>
                <a:spcPts val="0"/>
              </a:spcAft>
              <a:buNone/>
            </a:pPr>
            <a:r>
              <a:rPr lang="it">
                <a:latin typeface="Caveat"/>
                <a:ea typeface="Caveat"/>
                <a:cs typeface="Caveat"/>
                <a:sym typeface="Caveat"/>
              </a:rPr>
              <a:t>Transport Order </a:t>
            </a:r>
            <a:endParaRPr>
              <a:latin typeface="Caveat"/>
              <a:ea typeface="Caveat"/>
              <a:cs typeface="Caveat"/>
              <a:sym typeface="Caveat"/>
            </a:endParaRPr>
          </a:p>
          <a:p>
            <a:pPr marL="0" lvl="0" indent="0" algn="ctr" rtl="0">
              <a:spcBef>
                <a:spcPts val="0"/>
              </a:spcBef>
              <a:spcAft>
                <a:spcPts val="0"/>
              </a:spcAft>
              <a:buNone/>
            </a:pPr>
            <a:r>
              <a:rPr lang="it">
                <a:latin typeface="Caveat"/>
                <a:ea typeface="Caveat"/>
                <a:cs typeface="Caveat"/>
                <a:sym typeface="Caveat"/>
              </a:rPr>
              <a:t>(</a:t>
            </a:r>
            <a:r>
              <a:rPr lang="it">
                <a:solidFill>
                  <a:srgbClr val="000000"/>
                </a:solidFill>
                <a:latin typeface="Caveat"/>
                <a:ea typeface="Caveat"/>
                <a:cs typeface="Caveat"/>
                <a:sym typeface="Caveat"/>
              </a:rPr>
              <a:t>LT</a:t>
            </a:r>
            <a:r>
              <a:rPr lang="it">
                <a:latin typeface="Caveat"/>
                <a:ea typeface="Caveat"/>
                <a:cs typeface="Caveat"/>
                <a:sym typeface="Caveat"/>
              </a:rPr>
              <a:t>L</a:t>
            </a:r>
            <a:r>
              <a:rPr lang="it">
                <a:solidFill>
                  <a:srgbClr val="000000"/>
                </a:solidFill>
                <a:latin typeface="Caveat"/>
                <a:ea typeface="Caveat"/>
                <a:cs typeface="Caveat"/>
                <a:sym typeface="Caveat"/>
              </a:rPr>
              <a:t>)</a:t>
            </a:r>
            <a:endParaRPr>
              <a:latin typeface="Caveat"/>
              <a:ea typeface="Caveat"/>
              <a:cs typeface="Caveat"/>
              <a:sym typeface="Caveat"/>
            </a:endParaRPr>
          </a:p>
        </p:txBody>
      </p:sp>
      <p:pic>
        <p:nvPicPr>
          <p:cNvPr id="701" name="Google Shape;701;p59"/>
          <p:cNvPicPr preferRelativeResize="0"/>
          <p:nvPr/>
        </p:nvPicPr>
        <p:blipFill>
          <a:blip r:embed="rId16">
            <a:alphaModFix/>
          </a:blip>
          <a:stretch>
            <a:fillRect/>
          </a:stretch>
        </p:blipFill>
        <p:spPr>
          <a:xfrm>
            <a:off x="2310032" y="2859300"/>
            <a:ext cx="370360" cy="370360"/>
          </a:xfrm>
          <a:prstGeom prst="rect">
            <a:avLst/>
          </a:prstGeom>
          <a:noFill/>
          <a:ln>
            <a:noFill/>
          </a:ln>
          <a:effectLst>
            <a:outerShdw blurRad="57150" dist="19050" dir="5400000" algn="bl" rotWithShape="0">
              <a:srgbClr val="000000">
                <a:alpha val="50000"/>
              </a:srgbClr>
            </a:outerShdw>
          </a:effectLst>
        </p:spPr>
      </p:pic>
      <p:pic>
        <p:nvPicPr>
          <p:cNvPr id="702" name="Google Shape;702;p59"/>
          <p:cNvPicPr preferRelativeResize="0"/>
          <p:nvPr/>
        </p:nvPicPr>
        <p:blipFill>
          <a:blip r:embed="rId17">
            <a:alphaModFix/>
          </a:blip>
          <a:stretch>
            <a:fillRect/>
          </a:stretch>
        </p:blipFill>
        <p:spPr>
          <a:xfrm>
            <a:off x="4062707" y="2215650"/>
            <a:ext cx="449400" cy="449400"/>
          </a:xfrm>
          <a:prstGeom prst="rect">
            <a:avLst/>
          </a:prstGeom>
          <a:noFill/>
          <a:ln>
            <a:noFill/>
          </a:ln>
        </p:spPr>
      </p:pic>
      <p:pic>
        <p:nvPicPr>
          <p:cNvPr id="703" name="Google Shape;703;p59"/>
          <p:cNvPicPr preferRelativeResize="0"/>
          <p:nvPr/>
        </p:nvPicPr>
        <p:blipFill rotWithShape="1">
          <a:blip r:embed="rId18">
            <a:alphaModFix/>
          </a:blip>
          <a:srcRect t="14908" b="17386"/>
          <a:stretch/>
        </p:blipFill>
        <p:spPr>
          <a:xfrm>
            <a:off x="3992357" y="1690710"/>
            <a:ext cx="590100" cy="399539"/>
          </a:xfrm>
          <a:prstGeom prst="rect">
            <a:avLst/>
          </a:prstGeom>
          <a:noFill/>
          <a:ln>
            <a:noFill/>
          </a:ln>
        </p:spPr>
      </p:pic>
      <p:cxnSp>
        <p:nvCxnSpPr>
          <p:cNvPr id="704" name="Google Shape;704;p59"/>
          <p:cNvCxnSpPr>
            <a:endCxn id="703" idx="1"/>
          </p:cNvCxnSpPr>
          <p:nvPr/>
        </p:nvCxnSpPr>
        <p:spPr>
          <a:xfrm rot="10800000" flipH="1">
            <a:off x="3529757" y="1890480"/>
            <a:ext cx="462600" cy="133800"/>
          </a:xfrm>
          <a:prstGeom prst="straightConnector1">
            <a:avLst/>
          </a:prstGeom>
          <a:noFill/>
          <a:ln w="19050" cap="flat" cmpd="sng">
            <a:solidFill>
              <a:schemeClr val="lt1"/>
            </a:solidFill>
            <a:prstDash val="solid"/>
            <a:round/>
            <a:headEnd type="none" w="med" len="med"/>
            <a:tailEnd type="none" w="med" len="med"/>
          </a:ln>
        </p:spPr>
      </p:cxnSp>
      <p:cxnSp>
        <p:nvCxnSpPr>
          <p:cNvPr id="705" name="Google Shape;705;p59"/>
          <p:cNvCxnSpPr>
            <a:endCxn id="702" idx="1"/>
          </p:cNvCxnSpPr>
          <p:nvPr/>
        </p:nvCxnSpPr>
        <p:spPr>
          <a:xfrm>
            <a:off x="3505307" y="2396550"/>
            <a:ext cx="557400" cy="43800"/>
          </a:xfrm>
          <a:prstGeom prst="straightConnector1">
            <a:avLst/>
          </a:prstGeom>
          <a:noFill/>
          <a:ln w="19050" cap="flat" cmpd="sng">
            <a:solidFill>
              <a:schemeClr val="lt1"/>
            </a:solidFill>
            <a:prstDash val="solid"/>
            <a:round/>
            <a:headEnd type="none" w="med" len="med"/>
            <a:tailEnd type="none" w="med" len="med"/>
          </a:ln>
        </p:spPr>
      </p:cxnSp>
      <p:pic>
        <p:nvPicPr>
          <p:cNvPr id="706" name="Google Shape;706;p59"/>
          <p:cNvPicPr preferRelativeResize="0"/>
          <p:nvPr/>
        </p:nvPicPr>
        <p:blipFill>
          <a:blip r:embed="rId17">
            <a:alphaModFix/>
          </a:blip>
          <a:stretch>
            <a:fillRect/>
          </a:stretch>
        </p:blipFill>
        <p:spPr>
          <a:xfrm>
            <a:off x="4100170" y="3610813"/>
            <a:ext cx="449400" cy="449400"/>
          </a:xfrm>
          <a:prstGeom prst="rect">
            <a:avLst/>
          </a:prstGeom>
          <a:noFill/>
          <a:ln>
            <a:noFill/>
          </a:ln>
        </p:spPr>
      </p:pic>
      <p:pic>
        <p:nvPicPr>
          <p:cNvPr id="707" name="Google Shape;707;p59"/>
          <p:cNvPicPr preferRelativeResize="0"/>
          <p:nvPr/>
        </p:nvPicPr>
        <p:blipFill rotWithShape="1">
          <a:blip r:embed="rId18">
            <a:alphaModFix/>
          </a:blip>
          <a:srcRect t="14908" b="17386"/>
          <a:stretch/>
        </p:blipFill>
        <p:spPr>
          <a:xfrm>
            <a:off x="4029820" y="2781073"/>
            <a:ext cx="590100" cy="399539"/>
          </a:xfrm>
          <a:prstGeom prst="rect">
            <a:avLst/>
          </a:prstGeom>
          <a:noFill/>
          <a:ln>
            <a:noFill/>
          </a:ln>
        </p:spPr>
      </p:pic>
      <p:cxnSp>
        <p:nvCxnSpPr>
          <p:cNvPr id="708" name="Google Shape;708;p59"/>
          <p:cNvCxnSpPr>
            <a:endCxn id="707" idx="1"/>
          </p:cNvCxnSpPr>
          <p:nvPr/>
        </p:nvCxnSpPr>
        <p:spPr>
          <a:xfrm rot="10800000" flipH="1">
            <a:off x="3567220" y="2980843"/>
            <a:ext cx="462600" cy="133800"/>
          </a:xfrm>
          <a:prstGeom prst="straightConnector1">
            <a:avLst/>
          </a:prstGeom>
          <a:noFill/>
          <a:ln w="19050" cap="flat" cmpd="sng">
            <a:solidFill>
              <a:schemeClr val="lt1"/>
            </a:solidFill>
            <a:prstDash val="solid"/>
            <a:round/>
            <a:headEnd type="none" w="med" len="med"/>
            <a:tailEnd type="none" w="med" len="med"/>
          </a:ln>
        </p:spPr>
      </p:cxnSp>
      <p:cxnSp>
        <p:nvCxnSpPr>
          <p:cNvPr id="709" name="Google Shape;709;p59"/>
          <p:cNvCxnSpPr>
            <a:endCxn id="706" idx="1"/>
          </p:cNvCxnSpPr>
          <p:nvPr/>
        </p:nvCxnSpPr>
        <p:spPr>
          <a:xfrm>
            <a:off x="3542770" y="3791713"/>
            <a:ext cx="557400" cy="43800"/>
          </a:xfrm>
          <a:prstGeom prst="straightConnector1">
            <a:avLst/>
          </a:prstGeom>
          <a:noFill/>
          <a:ln w="19050" cap="flat" cmpd="sng">
            <a:solidFill>
              <a:schemeClr val="lt1"/>
            </a:solidFill>
            <a:prstDash val="solid"/>
            <a:round/>
            <a:headEnd type="none" w="med" len="med"/>
            <a:tailEnd type="none" w="med" len="med"/>
          </a:ln>
        </p:spPr>
      </p:cxnSp>
      <p:pic>
        <p:nvPicPr>
          <p:cNvPr id="710" name="Google Shape;710;p59"/>
          <p:cNvPicPr preferRelativeResize="0"/>
          <p:nvPr/>
        </p:nvPicPr>
        <p:blipFill rotWithShape="1">
          <a:blip r:embed="rId18">
            <a:alphaModFix/>
          </a:blip>
          <a:srcRect t="14908" b="17386"/>
          <a:stretch/>
        </p:blipFill>
        <p:spPr>
          <a:xfrm>
            <a:off x="4047195" y="3187623"/>
            <a:ext cx="590100" cy="399539"/>
          </a:xfrm>
          <a:prstGeom prst="rect">
            <a:avLst/>
          </a:prstGeom>
          <a:noFill/>
          <a:ln>
            <a:noFill/>
          </a:ln>
        </p:spPr>
      </p:pic>
      <p:cxnSp>
        <p:nvCxnSpPr>
          <p:cNvPr id="711" name="Google Shape;711;p59"/>
          <p:cNvCxnSpPr>
            <a:stCxn id="700" idx="3"/>
            <a:endCxn id="710" idx="1"/>
          </p:cNvCxnSpPr>
          <p:nvPr/>
        </p:nvCxnSpPr>
        <p:spPr>
          <a:xfrm rot="10800000" flipH="1">
            <a:off x="3597849" y="3387263"/>
            <a:ext cx="449400" cy="53400"/>
          </a:xfrm>
          <a:prstGeom prst="straightConnector1">
            <a:avLst/>
          </a:prstGeom>
          <a:noFill/>
          <a:ln w="19050" cap="flat" cmpd="sng">
            <a:solidFill>
              <a:schemeClr val="lt1"/>
            </a:solidFill>
            <a:prstDash val="solid"/>
            <a:round/>
            <a:headEnd type="none" w="med" len="med"/>
            <a:tailEnd type="none" w="med" len="med"/>
          </a:ln>
        </p:spPr>
      </p:cxnSp>
      <p:sp>
        <p:nvSpPr>
          <p:cNvPr id="712" name="Google Shape;712;p59"/>
          <p:cNvSpPr/>
          <p:nvPr/>
        </p:nvSpPr>
        <p:spPr>
          <a:xfrm>
            <a:off x="5394431" y="1606897"/>
            <a:ext cx="1265100" cy="1037400"/>
          </a:xfrm>
          <a:prstGeom prst="hexagon">
            <a:avLst>
              <a:gd name="adj" fmla="val 25000"/>
              <a:gd name="vf" fmla="val 115470"/>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9"/>
          <p:cNvSpPr txBox="1"/>
          <p:nvPr/>
        </p:nvSpPr>
        <p:spPr>
          <a:xfrm>
            <a:off x="5456300" y="1949360"/>
            <a:ext cx="1063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Caveat"/>
                <a:ea typeface="Caveat"/>
                <a:cs typeface="Caveat"/>
                <a:sym typeface="Caveat"/>
              </a:rPr>
              <a:t>Trip Execution </a:t>
            </a:r>
            <a:endParaRPr>
              <a:latin typeface="Caveat"/>
              <a:ea typeface="Caveat"/>
              <a:cs typeface="Caveat"/>
              <a:sym typeface="Caveat"/>
            </a:endParaRPr>
          </a:p>
        </p:txBody>
      </p:sp>
      <p:sp>
        <p:nvSpPr>
          <p:cNvPr id="714" name="Google Shape;714;p59"/>
          <p:cNvSpPr/>
          <p:nvPr/>
        </p:nvSpPr>
        <p:spPr>
          <a:xfrm>
            <a:off x="5427738" y="2869935"/>
            <a:ext cx="1265100" cy="1037400"/>
          </a:xfrm>
          <a:prstGeom prst="hexagon">
            <a:avLst>
              <a:gd name="adj" fmla="val 25000"/>
              <a:gd name="vf" fmla="val 115470"/>
            </a:avLst>
          </a:prstGeom>
          <a:solidFill>
            <a:srgbClr val="FFD966"/>
          </a:solid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9"/>
          <p:cNvSpPr txBox="1"/>
          <p:nvPr/>
        </p:nvSpPr>
        <p:spPr>
          <a:xfrm>
            <a:off x="5384382" y="3173472"/>
            <a:ext cx="1351800" cy="400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a:latin typeface="Caveat"/>
                <a:ea typeface="Caveat"/>
                <a:cs typeface="Caveat"/>
                <a:sym typeface="Caveat"/>
              </a:rPr>
              <a:t>Transport Order</a:t>
            </a:r>
            <a:endParaRPr>
              <a:latin typeface="Caveat"/>
              <a:ea typeface="Caveat"/>
              <a:cs typeface="Caveat"/>
              <a:sym typeface="Caveat"/>
            </a:endParaRPr>
          </a:p>
          <a:p>
            <a:pPr marL="0" lvl="0" indent="0" algn="ctr" rtl="0">
              <a:spcBef>
                <a:spcPts val="0"/>
              </a:spcBef>
              <a:spcAft>
                <a:spcPts val="0"/>
              </a:spcAft>
              <a:buNone/>
            </a:pPr>
            <a:r>
              <a:rPr lang="it">
                <a:latin typeface="Caveat"/>
                <a:ea typeface="Caveat"/>
                <a:cs typeface="Caveat"/>
                <a:sym typeface="Caveat"/>
              </a:rPr>
              <a:t>Management &amp; Tracking</a:t>
            </a:r>
            <a:endParaRPr>
              <a:latin typeface="Caveat"/>
              <a:ea typeface="Caveat"/>
              <a:cs typeface="Caveat"/>
              <a:sym typeface="Caveat"/>
            </a:endParaRPr>
          </a:p>
        </p:txBody>
      </p:sp>
      <p:cxnSp>
        <p:nvCxnSpPr>
          <p:cNvPr id="716" name="Google Shape;716;p59"/>
          <p:cNvCxnSpPr/>
          <p:nvPr/>
        </p:nvCxnSpPr>
        <p:spPr>
          <a:xfrm>
            <a:off x="4572170" y="1861350"/>
            <a:ext cx="799500" cy="160200"/>
          </a:xfrm>
          <a:prstGeom prst="straightConnector1">
            <a:avLst/>
          </a:prstGeom>
          <a:noFill/>
          <a:ln w="19050" cap="flat" cmpd="sng">
            <a:solidFill>
              <a:schemeClr val="lt1"/>
            </a:solidFill>
            <a:prstDash val="solid"/>
            <a:round/>
            <a:headEnd type="none" w="med" len="med"/>
            <a:tailEnd type="none" w="med" len="med"/>
          </a:ln>
        </p:spPr>
      </p:cxnSp>
      <p:cxnSp>
        <p:nvCxnSpPr>
          <p:cNvPr id="717" name="Google Shape;717;p59"/>
          <p:cNvCxnSpPr>
            <a:stCxn id="702" idx="3"/>
          </p:cNvCxnSpPr>
          <p:nvPr/>
        </p:nvCxnSpPr>
        <p:spPr>
          <a:xfrm>
            <a:off x="4512107" y="2440350"/>
            <a:ext cx="1022700" cy="70200"/>
          </a:xfrm>
          <a:prstGeom prst="straightConnector1">
            <a:avLst/>
          </a:prstGeom>
          <a:noFill/>
          <a:ln w="19050" cap="flat" cmpd="sng">
            <a:solidFill>
              <a:schemeClr val="lt1"/>
            </a:solidFill>
            <a:prstDash val="solid"/>
            <a:round/>
            <a:headEnd type="none" w="med" len="med"/>
            <a:tailEnd type="none" w="med" len="med"/>
          </a:ln>
        </p:spPr>
      </p:cxnSp>
      <p:pic>
        <p:nvPicPr>
          <p:cNvPr id="718" name="Google Shape;718;p59"/>
          <p:cNvPicPr preferRelativeResize="0"/>
          <p:nvPr/>
        </p:nvPicPr>
        <p:blipFill>
          <a:blip r:embed="rId17">
            <a:alphaModFix/>
          </a:blip>
          <a:stretch>
            <a:fillRect/>
          </a:stretch>
        </p:blipFill>
        <p:spPr>
          <a:xfrm>
            <a:off x="6857263" y="2152272"/>
            <a:ext cx="449400" cy="449400"/>
          </a:xfrm>
          <a:prstGeom prst="rect">
            <a:avLst/>
          </a:prstGeom>
          <a:noFill/>
          <a:ln>
            <a:noFill/>
          </a:ln>
        </p:spPr>
      </p:pic>
      <p:pic>
        <p:nvPicPr>
          <p:cNvPr id="719" name="Google Shape;719;p59"/>
          <p:cNvPicPr preferRelativeResize="0"/>
          <p:nvPr/>
        </p:nvPicPr>
        <p:blipFill rotWithShape="1">
          <a:blip r:embed="rId18">
            <a:alphaModFix/>
          </a:blip>
          <a:srcRect t="14908" b="17386"/>
          <a:stretch/>
        </p:blipFill>
        <p:spPr>
          <a:xfrm>
            <a:off x="6786913" y="1627333"/>
            <a:ext cx="590100" cy="399539"/>
          </a:xfrm>
          <a:prstGeom prst="rect">
            <a:avLst/>
          </a:prstGeom>
          <a:noFill/>
          <a:ln>
            <a:noFill/>
          </a:ln>
        </p:spPr>
      </p:pic>
      <p:cxnSp>
        <p:nvCxnSpPr>
          <p:cNvPr id="720" name="Google Shape;720;p59"/>
          <p:cNvCxnSpPr>
            <a:endCxn id="719" idx="1"/>
          </p:cNvCxnSpPr>
          <p:nvPr/>
        </p:nvCxnSpPr>
        <p:spPr>
          <a:xfrm rot="10800000" flipH="1">
            <a:off x="6594013" y="1827102"/>
            <a:ext cx="192900" cy="34200"/>
          </a:xfrm>
          <a:prstGeom prst="straightConnector1">
            <a:avLst/>
          </a:prstGeom>
          <a:noFill/>
          <a:ln w="19050" cap="flat" cmpd="sng">
            <a:solidFill>
              <a:schemeClr val="lt1"/>
            </a:solidFill>
            <a:prstDash val="solid"/>
            <a:round/>
            <a:headEnd type="none" w="med" len="med"/>
            <a:tailEnd type="none" w="med" len="med"/>
          </a:ln>
        </p:spPr>
      </p:cxnSp>
      <p:cxnSp>
        <p:nvCxnSpPr>
          <p:cNvPr id="721" name="Google Shape;721;p59"/>
          <p:cNvCxnSpPr>
            <a:endCxn id="718" idx="1"/>
          </p:cNvCxnSpPr>
          <p:nvPr/>
        </p:nvCxnSpPr>
        <p:spPr>
          <a:xfrm>
            <a:off x="6626563" y="2366772"/>
            <a:ext cx="230700" cy="10200"/>
          </a:xfrm>
          <a:prstGeom prst="straightConnector1">
            <a:avLst/>
          </a:prstGeom>
          <a:noFill/>
          <a:ln w="19050" cap="flat" cmpd="sng">
            <a:solidFill>
              <a:schemeClr val="lt1"/>
            </a:solidFill>
            <a:prstDash val="solid"/>
            <a:round/>
            <a:headEnd type="none" w="med" len="med"/>
            <a:tailEnd type="none" w="med" len="med"/>
          </a:ln>
        </p:spPr>
      </p:cxnSp>
      <p:pic>
        <p:nvPicPr>
          <p:cNvPr id="722" name="Google Shape;722;p59"/>
          <p:cNvPicPr preferRelativeResize="0"/>
          <p:nvPr/>
        </p:nvPicPr>
        <p:blipFill>
          <a:blip r:embed="rId17">
            <a:alphaModFix/>
          </a:blip>
          <a:stretch>
            <a:fillRect/>
          </a:stretch>
        </p:blipFill>
        <p:spPr>
          <a:xfrm>
            <a:off x="6871313" y="3429672"/>
            <a:ext cx="449400" cy="449400"/>
          </a:xfrm>
          <a:prstGeom prst="rect">
            <a:avLst/>
          </a:prstGeom>
          <a:noFill/>
          <a:ln>
            <a:noFill/>
          </a:ln>
        </p:spPr>
      </p:pic>
      <p:pic>
        <p:nvPicPr>
          <p:cNvPr id="723" name="Google Shape;723;p59"/>
          <p:cNvPicPr preferRelativeResize="0"/>
          <p:nvPr/>
        </p:nvPicPr>
        <p:blipFill rotWithShape="1">
          <a:blip r:embed="rId18">
            <a:alphaModFix/>
          </a:blip>
          <a:srcRect t="14908" b="17386"/>
          <a:stretch/>
        </p:blipFill>
        <p:spPr>
          <a:xfrm>
            <a:off x="6800963" y="2904733"/>
            <a:ext cx="590100" cy="399539"/>
          </a:xfrm>
          <a:prstGeom prst="rect">
            <a:avLst/>
          </a:prstGeom>
          <a:noFill/>
          <a:ln>
            <a:noFill/>
          </a:ln>
        </p:spPr>
      </p:pic>
      <p:cxnSp>
        <p:nvCxnSpPr>
          <p:cNvPr id="724" name="Google Shape;724;p59"/>
          <p:cNvCxnSpPr>
            <a:endCxn id="723" idx="1"/>
          </p:cNvCxnSpPr>
          <p:nvPr/>
        </p:nvCxnSpPr>
        <p:spPr>
          <a:xfrm rot="10800000" flipH="1">
            <a:off x="6634763" y="3104502"/>
            <a:ext cx="166200" cy="52800"/>
          </a:xfrm>
          <a:prstGeom prst="straightConnector1">
            <a:avLst/>
          </a:prstGeom>
          <a:noFill/>
          <a:ln w="19050" cap="flat" cmpd="sng">
            <a:solidFill>
              <a:schemeClr val="lt1"/>
            </a:solidFill>
            <a:prstDash val="solid"/>
            <a:round/>
            <a:headEnd type="none" w="med" len="med"/>
            <a:tailEnd type="none" w="med" len="med"/>
          </a:ln>
        </p:spPr>
      </p:cxnSp>
      <p:cxnSp>
        <p:nvCxnSpPr>
          <p:cNvPr id="725" name="Google Shape;725;p59"/>
          <p:cNvCxnSpPr>
            <a:endCxn id="722" idx="1"/>
          </p:cNvCxnSpPr>
          <p:nvPr/>
        </p:nvCxnSpPr>
        <p:spPr>
          <a:xfrm>
            <a:off x="6643013" y="3613872"/>
            <a:ext cx="228300" cy="40500"/>
          </a:xfrm>
          <a:prstGeom prst="straightConnector1">
            <a:avLst/>
          </a:prstGeom>
          <a:noFill/>
          <a:ln w="19050" cap="flat" cmpd="sng">
            <a:solidFill>
              <a:schemeClr val="lt1"/>
            </a:solidFill>
            <a:prstDash val="solid"/>
            <a:round/>
            <a:headEnd type="none" w="med" len="med"/>
            <a:tailEnd type="none" w="med" len="med"/>
          </a:ln>
        </p:spPr>
      </p:cxnSp>
      <p:cxnSp>
        <p:nvCxnSpPr>
          <p:cNvPr id="726" name="Google Shape;726;p59"/>
          <p:cNvCxnSpPr/>
          <p:nvPr/>
        </p:nvCxnSpPr>
        <p:spPr>
          <a:xfrm>
            <a:off x="4661845" y="3027000"/>
            <a:ext cx="742500" cy="168300"/>
          </a:xfrm>
          <a:prstGeom prst="straightConnector1">
            <a:avLst/>
          </a:prstGeom>
          <a:noFill/>
          <a:ln w="19050" cap="flat" cmpd="sng">
            <a:solidFill>
              <a:schemeClr val="lt1"/>
            </a:solidFill>
            <a:prstDash val="solid"/>
            <a:round/>
            <a:headEnd type="none" w="med" len="med"/>
            <a:tailEnd type="none" w="med" len="med"/>
          </a:ln>
        </p:spPr>
      </p:cxnSp>
      <p:cxnSp>
        <p:nvCxnSpPr>
          <p:cNvPr id="727" name="Google Shape;727;p59"/>
          <p:cNvCxnSpPr>
            <a:stCxn id="710" idx="3"/>
            <a:endCxn id="715" idx="1"/>
          </p:cNvCxnSpPr>
          <p:nvPr/>
        </p:nvCxnSpPr>
        <p:spPr>
          <a:xfrm rot="10800000" flipH="1">
            <a:off x="4637295" y="3373593"/>
            <a:ext cx="747000" cy="13800"/>
          </a:xfrm>
          <a:prstGeom prst="straightConnector1">
            <a:avLst/>
          </a:prstGeom>
          <a:noFill/>
          <a:ln w="19050" cap="flat" cmpd="sng">
            <a:solidFill>
              <a:schemeClr val="lt1"/>
            </a:solidFill>
            <a:prstDash val="solid"/>
            <a:round/>
            <a:headEnd type="none" w="med" len="med"/>
            <a:tailEnd type="none" w="med" len="med"/>
          </a:ln>
        </p:spPr>
      </p:cxnSp>
      <p:cxnSp>
        <p:nvCxnSpPr>
          <p:cNvPr id="728" name="Google Shape;728;p59"/>
          <p:cNvCxnSpPr>
            <a:stCxn id="706" idx="3"/>
          </p:cNvCxnSpPr>
          <p:nvPr/>
        </p:nvCxnSpPr>
        <p:spPr>
          <a:xfrm rot="10800000" flipH="1">
            <a:off x="4549570" y="3684313"/>
            <a:ext cx="920100" cy="151200"/>
          </a:xfrm>
          <a:prstGeom prst="straightConnector1">
            <a:avLst/>
          </a:prstGeom>
          <a:noFill/>
          <a:ln w="19050" cap="flat" cmpd="sng">
            <a:solidFill>
              <a:schemeClr val="lt1"/>
            </a:solidFill>
            <a:prstDash val="solid"/>
            <a:round/>
            <a:headEnd type="none" w="med" len="med"/>
            <a:tailEnd type="none" w="med" len="med"/>
          </a:ln>
        </p:spPr>
      </p:cxnSp>
      <p:pic>
        <p:nvPicPr>
          <p:cNvPr id="729" name="Google Shape;729;p59"/>
          <p:cNvPicPr preferRelativeResize="0"/>
          <p:nvPr/>
        </p:nvPicPr>
        <p:blipFill>
          <a:blip r:embed="rId19">
            <a:alphaModFix/>
          </a:blip>
          <a:stretch>
            <a:fillRect/>
          </a:stretch>
        </p:blipFill>
        <p:spPr>
          <a:xfrm>
            <a:off x="5326938" y="1534485"/>
            <a:ext cx="370360" cy="370360"/>
          </a:xfrm>
          <a:prstGeom prst="rect">
            <a:avLst/>
          </a:prstGeom>
          <a:noFill/>
          <a:ln>
            <a:noFill/>
          </a:ln>
          <a:effectLst>
            <a:outerShdw blurRad="57150" dist="19050" dir="5400000" algn="bl" rotWithShape="0">
              <a:srgbClr val="000000">
                <a:alpha val="50000"/>
              </a:srgbClr>
            </a:outerShdw>
          </a:effectLst>
        </p:spPr>
      </p:pic>
      <p:pic>
        <p:nvPicPr>
          <p:cNvPr id="730" name="Google Shape;730;p59"/>
          <p:cNvPicPr preferRelativeResize="0"/>
          <p:nvPr/>
        </p:nvPicPr>
        <p:blipFill>
          <a:blip r:embed="rId19">
            <a:alphaModFix/>
          </a:blip>
          <a:stretch>
            <a:fillRect/>
          </a:stretch>
        </p:blipFill>
        <p:spPr>
          <a:xfrm>
            <a:off x="5380763" y="2714647"/>
            <a:ext cx="370360" cy="370360"/>
          </a:xfrm>
          <a:prstGeom prst="rect">
            <a:avLst/>
          </a:prstGeom>
          <a:noFill/>
          <a:ln>
            <a:noFill/>
          </a:ln>
          <a:effectLst>
            <a:outerShdw blurRad="57150" dist="19050" dir="5400000" algn="bl" rotWithShape="0">
              <a:srgbClr val="000000">
                <a:alpha val="50000"/>
              </a:srgbClr>
            </a:outerShdw>
          </a:effectLst>
        </p:spPr>
      </p:pic>
      <p:cxnSp>
        <p:nvCxnSpPr>
          <p:cNvPr id="731" name="Google Shape;731;p59"/>
          <p:cNvCxnSpPr>
            <a:endCxn id="629" idx="3"/>
          </p:cNvCxnSpPr>
          <p:nvPr/>
        </p:nvCxnSpPr>
        <p:spPr>
          <a:xfrm flipH="1">
            <a:off x="3695700" y="4246750"/>
            <a:ext cx="632700" cy="614400"/>
          </a:xfrm>
          <a:prstGeom prst="curvedConnector3">
            <a:avLst>
              <a:gd name="adj1" fmla="val 9025"/>
            </a:avLst>
          </a:prstGeom>
          <a:noFill/>
          <a:ln w="19050" cap="flat" cmpd="sng">
            <a:solidFill>
              <a:schemeClr val="dk1"/>
            </a:solidFill>
            <a:prstDash val="solid"/>
            <a:round/>
            <a:headEnd type="none" w="med" len="med"/>
            <a:tailEnd type="none" w="med" len="med"/>
          </a:ln>
        </p:spPr>
      </p:cxnSp>
      <p:sp>
        <p:nvSpPr>
          <p:cNvPr id="732" name="Google Shape;732;p59"/>
          <p:cNvSpPr/>
          <p:nvPr/>
        </p:nvSpPr>
        <p:spPr>
          <a:xfrm>
            <a:off x="1416351" y="2390000"/>
            <a:ext cx="979783" cy="400196"/>
          </a:xfrm>
          <a:custGeom>
            <a:avLst/>
            <a:gdLst/>
            <a:ahLst/>
            <a:cxnLst/>
            <a:rect l="l" t="t" r="r" b="b"/>
            <a:pathLst>
              <a:path w="59661" h="18037" extrusionOk="0">
                <a:moveTo>
                  <a:pt x="0" y="18037"/>
                </a:moveTo>
                <a:cubicBezTo>
                  <a:pt x="3616" y="15265"/>
                  <a:pt x="11752" y="4237"/>
                  <a:pt x="21695" y="1405"/>
                </a:cubicBezTo>
                <a:cubicBezTo>
                  <a:pt x="31639" y="-1427"/>
                  <a:pt x="53333" y="1103"/>
                  <a:pt x="59661" y="1043"/>
                </a:cubicBezTo>
              </a:path>
            </a:pathLst>
          </a:custGeom>
          <a:noFill/>
          <a:ln w="9525" cap="flat" cmpd="sng">
            <a:solidFill>
              <a:srgbClr val="595959"/>
            </a:solidFill>
            <a:prstDash val="solid"/>
            <a:round/>
            <a:headEnd type="none" w="med" len="med"/>
            <a:tailEnd type="triangle" w="med" len="med"/>
          </a:ln>
        </p:spPr>
        <p:txBody>
          <a:bodyPr/>
          <a:lstStyle/>
          <a:p>
            <a:endParaRPr lang="it-IT"/>
          </a:p>
        </p:txBody>
      </p:sp>
      <p:sp>
        <p:nvSpPr>
          <p:cNvPr id="733" name="Google Shape;733;p59"/>
          <p:cNvSpPr/>
          <p:nvPr/>
        </p:nvSpPr>
        <p:spPr>
          <a:xfrm>
            <a:off x="571150" y="3239775"/>
            <a:ext cx="828900" cy="614400"/>
          </a:xfrm>
          <a:prstGeom prst="ellipse">
            <a:avLst/>
          </a:prstGeom>
          <a:solidFill>
            <a:srgbClr val="E06666"/>
          </a:solid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4" name="Google Shape;734;p59"/>
          <p:cNvPicPr preferRelativeResize="0"/>
          <p:nvPr/>
        </p:nvPicPr>
        <p:blipFill>
          <a:blip r:embed="rId3">
            <a:alphaModFix/>
          </a:blip>
          <a:stretch>
            <a:fillRect/>
          </a:stretch>
        </p:blipFill>
        <p:spPr>
          <a:xfrm>
            <a:off x="954502" y="2635102"/>
            <a:ext cx="233100" cy="233100"/>
          </a:xfrm>
          <a:prstGeom prst="rect">
            <a:avLst/>
          </a:prstGeom>
          <a:noFill/>
          <a:ln>
            <a:noFill/>
          </a:ln>
        </p:spPr>
      </p:pic>
      <p:pic>
        <p:nvPicPr>
          <p:cNvPr id="735" name="Google Shape;735;p59"/>
          <p:cNvPicPr preferRelativeResize="0"/>
          <p:nvPr/>
        </p:nvPicPr>
        <p:blipFill>
          <a:blip r:embed="rId3">
            <a:alphaModFix/>
          </a:blip>
          <a:stretch>
            <a:fillRect/>
          </a:stretch>
        </p:blipFill>
        <p:spPr>
          <a:xfrm>
            <a:off x="954502" y="2859302"/>
            <a:ext cx="233100" cy="233100"/>
          </a:xfrm>
          <a:prstGeom prst="rect">
            <a:avLst/>
          </a:prstGeom>
          <a:noFill/>
          <a:ln>
            <a:noFill/>
          </a:ln>
        </p:spPr>
      </p:pic>
      <p:pic>
        <p:nvPicPr>
          <p:cNvPr id="736" name="Google Shape;736;p59"/>
          <p:cNvPicPr preferRelativeResize="0"/>
          <p:nvPr/>
        </p:nvPicPr>
        <p:blipFill>
          <a:blip r:embed="rId3">
            <a:alphaModFix/>
          </a:blip>
          <a:stretch>
            <a:fillRect/>
          </a:stretch>
        </p:blipFill>
        <p:spPr>
          <a:xfrm>
            <a:off x="695552" y="3339177"/>
            <a:ext cx="233100" cy="233100"/>
          </a:xfrm>
          <a:prstGeom prst="rect">
            <a:avLst/>
          </a:prstGeom>
          <a:noFill/>
          <a:ln>
            <a:noFill/>
          </a:ln>
        </p:spPr>
      </p:pic>
      <p:pic>
        <p:nvPicPr>
          <p:cNvPr id="737" name="Google Shape;737;p59"/>
          <p:cNvPicPr preferRelativeResize="0"/>
          <p:nvPr/>
        </p:nvPicPr>
        <p:blipFill>
          <a:blip r:embed="rId3">
            <a:alphaModFix/>
          </a:blip>
          <a:stretch>
            <a:fillRect/>
          </a:stretch>
        </p:blipFill>
        <p:spPr>
          <a:xfrm>
            <a:off x="906102" y="3531064"/>
            <a:ext cx="233100" cy="233100"/>
          </a:xfrm>
          <a:prstGeom prst="rect">
            <a:avLst/>
          </a:prstGeom>
          <a:noFill/>
          <a:ln>
            <a:noFill/>
          </a:ln>
        </p:spPr>
      </p:pic>
      <p:sp>
        <p:nvSpPr>
          <p:cNvPr id="738" name="Google Shape;738;p59"/>
          <p:cNvSpPr/>
          <p:nvPr/>
        </p:nvSpPr>
        <p:spPr>
          <a:xfrm>
            <a:off x="982976" y="3855426"/>
            <a:ext cx="1423423" cy="168263"/>
          </a:xfrm>
          <a:custGeom>
            <a:avLst/>
            <a:gdLst/>
            <a:ahLst/>
            <a:cxnLst/>
            <a:rect l="l" t="t" r="r" b="b"/>
            <a:pathLst>
              <a:path w="80272" h="33552" extrusionOk="0">
                <a:moveTo>
                  <a:pt x="0" y="0"/>
                </a:moveTo>
                <a:cubicBezTo>
                  <a:pt x="2109" y="5544"/>
                  <a:pt x="-723" y="30976"/>
                  <a:pt x="12656" y="33266"/>
                </a:cubicBezTo>
                <a:cubicBezTo>
                  <a:pt x="26035" y="35556"/>
                  <a:pt x="69003" y="16995"/>
                  <a:pt x="80272" y="13741"/>
                </a:cubicBezTo>
              </a:path>
            </a:pathLst>
          </a:custGeom>
          <a:noFill/>
          <a:ln w="9525" cap="flat" cmpd="sng">
            <a:solidFill>
              <a:srgbClr val="595959"/>
            </a:solidFill>
            <a:prstDash val="solid"/>
            <a:round/>
            <a:headEnd type="none" w="med" len="med"/>
            <a:tailEnd type="triangle" w="med" len="med"/>
          </a:ln>
        </p:spPr>
        <p:txBody>
          <a:bodyPr/>
          <a:lstStyle/>
          <a:p>
            <a:endParaRPr lang="it-IT"/>
          </a:p>
        </p:txBody>
      </p:sp>
    </p:spTree>
    <p:extLst>
      <p:ext uri="{BB962C8B-B14F-4D97-AF65-F5344CB8AC3E}">
        <p14:creationId xmlns:p14="http://schemas.microsoft.com/office/powerpoint/2010/main" val="26565706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Shape 1569"/>
        <p:cNvGrpSpPr/>
        <p:nvPr/>
      </p:nvGrpSpPr>
      <p:grpSpPr>
        <a:xfrm>
          <a:off x="0" y="0"/>
          <a:ext cx="0" cy="0"/>
          <a:chOff x="0" y="0"/>
          <a:chExt cx="0" cy="0"/>
        </a:xfrm>
      </p:grpSpPr>
      <p:sp>
        <p:nvSpPr>
          <p:cNvPr id="1570" name="Google Shape;1570;p44"/>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sp>
        <p:nvSpPr>
          <p:cNvPr id="1571" name="Google Shape;1571;p44"/>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572" name="Google Shape;1572;p44"/>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573" name="Google Shape;1573;p44"/>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44"/>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575" name="Google Shape;1575;p44"/>
          <p:cNvSpPr/>
          <p:nvPr/>
        </p:nvSpPr>
        <p:spPr>
          <a:xfrm>
            <a:off x="239575" y="3410538"/>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6" name="Google Shape;1576;p44"/>
          <p:cNvGrpSpPr/>
          <p:nvPr/>
        </p:nvGrpSpPr>
        <p:grpSpPr>
          <a:xfrm>
            <a:off x="334775" y="1644738"/>
            <a:ext cx="1750800" cy="323100"/>
            <a:chOff x="2459200" y="2005813"/>
            <a:chExt cx="1750800" cy="323100"/>
          </a:xfrm>
        </p:grpSpPr>
        <p:sp>
          <p:nvSpPr>
            <p:cNvPr id="1577" name="Google Shape;1577;p44"/>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578" name="Google Shape;1578;p44"/>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579" name="Google Shape;1579;p44"/>
          <p:cNvGrpSpPr/>
          <p:nvPr/>
        </p:nvGrpSpPr>
        <p:grpSpPr>
          <a:xfrm>
            <a:off x="334763" y="2256075"/>
            <a:ext cx="1750800" cy="323100"/>
            <a:chOff x="2459200" y="2146825"/>
            <a:chExt cx="1750800" cy="323100"/>
          </a:xfrm>
        </p:grpSpPr>
        <p:sp>
          <p:nvSpPr>
            <p:cNvPr id="1580" name="Google Shape;1580;p44"/>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581" name="Google Shape;1581;p44"/>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582" name="Google Shape;1582;p44"/>
          <p:cNvCxnSpPr>
            <a:stCxn id="1577" idx="2"/>
            <a:endCxn id="1580"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583" name="Google Shape;1583;p44"/>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584" name="Google Shape;1584;p44"/>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585" name="Google Shape;1585;p44"/>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586" name="Google Shape;1586;p44"/>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44"/>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588" name="Google Shape;1588;p44"/>
          <p:cNvCxnSpPr>
            <a:stCxn id="1580" idx="2"/>
            <a:endCxn id="1587"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589" name="Google Shape;1589;p44"/>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grpSp>
        <p:nvGrpSpPr>
          <p:cNvPr id="1590" name="Google Shape;1590;p44"/>
          <p:cNvGrpSpPr/>
          <p:nvPr/>
        </p:nvGrpSpPr>
        <p:grpSpPr>
          <a:xfrm>
            <a:off x="761175" y="3882925"/>
            <a:ext cx="1061725" cy="354000"/>
            <a:chOff x="761175" y="3882925"/>
            <a:chExt cx="1061725" cy="354000"/>
          </a:xfrm>
        </p:grpSpPr>
        <p:pic>
          <p:nvPicPr>
            <p:cNvPr id="1591" name="Google Shape;1591;p44"/>
            <p:cNvPicPr preferRelativeResize="0"/>
            <p:nvPr/>
          </p:nvPicPr>
          <p:blipFill>
            <a:blip r:embed="rId5">
              <a:alphaModFix/>
            </a:blip>
            <a:stretch>
              <a:fillRect/>
            </a:stretch>
          </p:blipFill>
          <p:spPr>
            <a:xfrm flipH="1">
              <a:off x="761175" y="3959125"/>
              <a:ext cx="201600" cy="201600"/>
            </a:xfrm>
            <a:prstGeom prst="rect">
              <a:avLst/>
            </a:prstGeom>
            <a:noFill/>
            <a:ln>
              <a:noFill/>
            </a:ln>
          </p:spPr>
        </p:pic>
        <p:sp>
          <p:nvSpPr>
            <p:cNvPr id="1592" name="Google Shape;1592;p44"/>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593" name="Google Shape;1593;p44"/>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594" name="Google Shape;1594;p44"/>
          <p:cNvCxnSpPr>
            <a:stCxn id="1580" idx="2"/>
            <a:endCxn id="1593"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595" name="Google Shape;1595;p44"/>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44"/>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44"/>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598" name="Google Shape;1598;p44"/>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99" name="Google Shape;1599;p44"/>
          <p:cNvPicPr preferRelativeResize="0"/>
          <p:nvPr/>
        </p:nvPicPr>
        <p:blipFill>
          <a:blip r:embed="rId6">
            <a:alphaModFix/>
          </a:blip>
          <a:stretch>
            <a:fillRect/>
          </a:stretch>
        </p:blipFill>
        <p:spPr>
          <a:xfrm>
            <a:off x="6415629" y="1308875"/>
            <a:ext cx="335571" cy="288300"/>
          </a:xfrm>
          <a:prstGeom prst="rect">
            <a:avLst/>
          </a:prstGeom>
          <a:noFill/>
          <a:ln>
            <a:noFill/>
          </a:ln>
        </p:spPr>
      </p:pic>
      <p:pic>
        <p:nvPicPr>
          <p:cNvPr id="1600" name="Google Shape;1600;p44"/>
          <p:cNvPicPr preferRelativeResize="0"/>
          <p:nvPr/>
        </p:nvPicPr>
        <p:blipFill>
          <a:blip r:embed="rId7">
            <a:alphaModFix/>
          </a:blip>
          <a:stretch>
            <a:fillRect/>
          </a:stretch>
        </p:blipFill>
        <p:spPr>
          <a:xfrm>
            <a:off x="7256592" y="1308875"/>
            <a:ext cx="335571" cy="288300"/>
          </a:xfrm>
          <a:prstGeom prst="rect">
            <a:avLst/>
          </a:prstGeom>
          <a:noFill/>
          <a:ln>
            <a:noFill/>
          </a:ln>
        </p:spPr>
      </p:pic>
      <p:pic>
        <p:nvPicPr>
          <p:cNvPr id="1601" name="Google Shape;1601;p44"/>
          <p:cNvPicPr preferRelativeResize="0"/>
          <p:nvPr/>
        </p:nvPicPr>
        <p:blipFill>
          <a:blip r:embed="rId8">
            <a:alphaModFix/>
          </a:blip>
          <a:stretch>
            <a:fillRect/>
          </a:stretch>
        </p:blipFill>
        <p:spPr>
          <a:xfrm>
            <a:off x="8097567" y="1308875"/>
            <a:ext cx="335571" cy="288300"/>
          </a:xfrm>
          <a:prstGeom prst="rect">
            <a:avLst/>
          </a:prstGeom>
          <a:noFill/>
          <a:ln>
            <a:noFill/>
          </a:ln>
        </p:spPr>
      </p:pic>
      <p:sp>
        <p:nvSpPr>
          <p:cNvPr id="1602" name="Google Shape;1602;p44"/>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603" name="Google Shape;1603;p44"/>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604" name="Google Shape;1604;p44"/>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605" name="Google Shape;1605;p44"/>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606" name="Google Shape;1606;p44"/>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607" name="Google Shape;1607;p44"/>
          <p:cNvPicPr preferRelativeResize="0"/>
          <p:nvPr/>
        </p:nvPicPr>
        <p:blipFill>
          <a:blip r:embed="rId6">
            <a:alphaModFix/>
          </a:blip>
          <a:stretch>
            <a:fillRect/>
          </a:stretch>
        </p:blipFill>
        <p:spPr>
          <a:xfrm>
            <a:off x="6415629" y="2383593"/>
            <a:ext cx="335571" cy="288300"/>
          </a:xfrm>
          <a:prstGeom prst="rect">
            <a:avLst/>
          </a:prstGeom>
          <a:noFill/>
          <a:ln>
            <a:noFill/>
          </a:ln>
        </p:spPr>
      </p:pic>
      <p:pic>
        <p:nvPicPr>
          <p:cNvPr id="1608" name="Google Shape;1608;p44"/>
          <p:cNvPicPr preferRelativeResize="0"/>
          <p:nvPr/>
        </p:nvPicPr>
        <p:blipFill>
          <a:blip r:embed="rId7">
            <a:alphaModFix/>
          </a:blip>
          <a:stretch>
            <a:fillRect/>
          </a:stretch>
        </p:blipFill>
        <p:spPr>
          <a:xfrm>
            <a:off x="7256592" y="2383593"/>
            <a:ext cx="335571" cy="288300"/>
          </a:xfrm>
          <a:prstGeom prst="rect">
            <a:avLst/>
          </a:prstGeom>
          <a:noFill/>
          <a:ln>
            <a:noFill/>
          </a:ln>
        </p:spPr>
      </p:pic>
      <p:pic>
        <p:nvPicPr>
          <p:cNvPr id="1609" name="Google Shape;1609;p44"/>
          <p:cNvPicPr preferRelativeResize="0"/>
          <p:nvPr/>
        </p:nvPicPr>
        <p:blipFill>
          <a:blip r:embed="rId8">
            <a:alphaModFix/>
          </a:blip>
          <a:stretch>
            <a:fillRect/>
          </a:stretch>
        </p:blipFill>
        <p:spPr>
          <a:xfrm>
            <a:off x="8097567" y="2383593"/>
            <a:ext cx="335571" cy="288300"/>
          </a:xfrm>
          <a:prstGeom prst="rect">
            <a:avLst/>
          </a:prstGeom>
          <a:noFill/>
          <a:ln>
            <a:noFill/>
          </a:ln>
        </p:spPr>
      </p:pic>
      <p:sp>
        <p:nvSpPr>
          <p:cNvPr id="1610" name="Google Shape;1610;p44"/>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611" name="Google Shape;1611;p44"/>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612" name="Google Shape;1612;p44"/>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613" name="Google Shape;1613;p44"/>
          <p:cNvCxnSpPr>
            <a:stCxn id="1603"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614" name="Google Shape;1614;p44"/>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615" name="Google Shape;1615;p44"/>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616" name="Google Shape;1616;p44"/>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pic>
        <p:nvPicPr>
          <p:cNvPr id="1618" name="Google Shape;1618;p44"/>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619" name="Google Shape;1619;p44"/>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620" name="Google Shape;1620;p44"/>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sp>
        <p:nvSpPr>
          <p:cNvPr id="1621" name="Google Shape;1621;p44"/>
          <p:cNvSpPr/>
          <p:nvPr/>
        </p:nvSpPr>
        <p:spPr>
          <a:xfrm>
            <a:off x="6175200" y="3570548"/>
            <a:ext cx="2498400" cy="7314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44"/>
          <p:cNvSpPr txBox="1"/>
          <p:nvPr/>
        </p:nvSpPr>
        <p:spPr>
          <a:xfrm>
            <a:off x="6681175" y="35215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grpSp>
        <p:nvGrpSpPr>
          <p:cNvPr id="1623" name="Google Shape;1623;p44"/>
          <p:cNvGrpSpPr/>
          <p:nvPr/>
        </p:nvGrpSpPr>
        <p:grpSpPr>
          <a:xfrm>
            <a:off x="6783866" y="3760260"/>
            <a:ext cx="1112459" cy="468435"/>
            <a:chOff x="6783866" y="3836460"/>
            <a:chExt cx="1112459" cy="468435"/>
          </a:xfrm>
        </p:grpSpPr>
        <p:pic>
          <p:nvPicPr>
            <p:cNvPr id="1624" name="Google Shape;1624;p44"/>
            <p:cNvPicPr preferRelativeResize="0"/>
            <p:nvPr/>
          </p:nvPicPr>
          <p:blipFill>
            <a:blip r:embed="rId10">
              <a:alphaModFix/>
            </a:blip>
            <a:stretch>
              <a:fillRect/>
            </a:stretch>
          </p:blipFill>
          <p:spPr>
            <a:xfrm>
              <a:off x="6783866" y="3902436"/>
              <a:ext cx="435399" cy="343370"/>
            </a:xfrm>
            <a:prstGeom prst="rect">
              <a:avLst/>
            </a:prstGeom>
            <a:noFill/>
            <a:ln>
              <a:noFill/>
            </a:ln>
          </p:spPr>
        </p:pic>
        <p:pic>
          <p:nvPicPr>
            <p:cNvPr id="1625" name="Google Shape;1625;p44"/>
            <p:cNvPicPr preferRelativeResize="0"/>
            <p:nvPr/>
          </p:nvPicPr>
          <p:blipFill>
            <a:blip r:embed="rId10">
              <a:alphaModFix/>
            </a:blip>
            <a:stretch>
              <a:fillRect/>
            </a:stretch>
          </p:blipFill>
          <p:spPr>
            <a:xfrm>
              <a:off x="7594206" y="3836460"/>
              <a:ext cx="302118" cy="238259"/>
            </a:xfrm>
            <a:prstGeom prst="rect">
              <a:avLst/>
            </a:prstGeom>
            <a:noFill/>
            <a:ln>
              <a:noFill/>
            </a:ln>
          </p:spPr>
        </p:pic>
        <p:cxnSp>
          <p:nvCxnSpPr>
            <p:cNvPr id="1626" name="Google Shape;1626;p44"/>
            <p:cNvCxnSpPr>
              <a:stCxn id="1625" idx="1"/>
              <a:endCxn id="1624" idx="3"/>
            </p:cNvCxnSpPr>
            <p:nvPr/>
          </p:nvCxnSpPr>
          <p:spPr>
            <a:xfrm flipH="1">
              <a:off x="7219206" y="3955590"/>
              <a:ext cx="375000" cy="118500"/>
            </a:xfrm>
            <a:prstGeom prst="bentConnector3">
              <a:avLst>
                <a:gd name="adj1" fmla="val 49992"/>
              </a:avLst>
            </a:prstGeom>
            <a:noFill/>
            <a:ln w="9525" cap="flat" cmpd="sng">
              <a:solidFill>
                <a:schemeClr val="dk2"/>
              </a:solidFill>
              <a:prstDash val="solid"/>
              <a:round/>
              <a:headEnd type="none" w="med" len="med"/>
              <a:tailEnd type="none" w="med" len="med"/>
            </a:ln>
          </p:spPr>
        </p:cxnSp>
        <p:pic>
          <p:nvPicPr>
            <p:cNvPr id="1627" name="Google Shape;1627;p44"/>
            <p:cNvPicPr preferRelativeResize="0"/>
            <p:nvPr/>
          </p:nvPicPr>
          <p:blipFill>
            <a:blip r:embed="rId10">
              <a:alphaModFix/>
            </a:blip>
            <a:stretch>
              <a:fillRect/>
            </a:stretch>
          </p:blipFill>
          <p:spPr>
            <a:xfrm>
              <a:off x="7594206" y="4066636"/>
              <a:ext cx="302118" cy="238259"/>
            </a:xfrm>
            <a:prstGeom prst="rect">
              <a:avLst/>
            </a:prstGeom>
            <a:noFill/>
            <a:ln>
              <a:noFill/>
            </a:ln>
          </p:spPr>
        </p:pic>
        <p:cxnSp>
          <p:nvCxnSpPr>
            <p:cNvPr id="1628" name="Google Shape;1628;p44"/>
            <p:cNvCxnSpPr>
              <a:stCxn id="1627" idx="1"/>
              <a:endCxn id="1624" idx="3"/>
            </p:cNvCxnSpPr>
            <p:nvPr/>
          </p:nvCxnSpPr>
          <p:spPr>
            <a:xfrm rot="10800000">
              <a:off x="7219206" y="4074166"/>
              <a:ext cx="375000" cy="111600"/>
            </a:xfrm>
            <a:prstGeom prst="bentConnector3">
              <a:avLst>
                <a:gd name="adj1" fmla="val 49992"/>
              </a:avLst>
            </a:prstGeom>
            <a:noFill/>
            <a:ln w="9525" cap="flat" cmpd="sng">
              <a:solidFill>
                <a:schemeClr val="dk2"/>
              </a:solidFill>
              <a:prstDash val="solid"/>
              <a:round/>
              <a:headEnd type="none" w="med" len="med"/>
              <a:tailEnd type="none" w="med" len="med"/>
            </a:ln>
          </p:spPr>
        </p:cxnSp>
      </p:grpSp>
      <p:sp>
        <p:nvSpPr>
          <p:cNvPr id="1629" name="Google Shape;1629;p44"/>
          <p:cNvSpPr txBox="1"/>
          <p:nvPr/>
        </p:nvSpPr>
        <p:spPr>
          <a:xfrm>
            <a:off x="2672825" y="639575"/>
            <a:ext cx="3223500" cy="398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300">
                <a:latin typeface="Dosis"/>
                <a:ea typeface="Dosis"/>
                <a:cs typeface="Dosis"/>
                <a:sym typeface="Dosis"/>
              </a:rPr>
              <a:t>Durante la fase </a:t>
            </a:r>
            <a:r>
              <a:rPr lang="it" sz="1300" b="1">
                <a:solidFill>
                  <a:schemeClr val="lt2"/>
                </a:solidFill>
                <a:latin typeface="Dosis"/>
                <a:ea typeface="Dosis"/>
                <a:cs typeface="Dosis"/>
                <a:sym typeface="Dosis"/>
              </a:rPr>
              <a:t>Processor</a:t>
            </a:r>
            <a:r>
              <a:rPr lang="it" sz="1300">
                <a:latin typeface="Dosis"/>
                <a:ea typeface="Dosis"/>
                <a:cs typeface="Dosis"/>
                <a:sym typeface="Dosis"/>
              </a:rPr>
              <a:t> la partizione, per ciascun oggetto ricevuto, </a:t>
            </a:r>
            <a:r>
              <a:rPr lang="it" sz="1300" b="1">
                <a:solidFill>
                  <a:schemeClr val="lt2"/>
                </a:solidFill>
                <a:latin typeface="Dosis"/>
                <a:ea typeface="Dosis"/>
                <a:cs typeface="Dosis"/>
                <a:sym typeface="Dosis"/>
              </a:rPr>
              <a:t>valuta quali sono gli eventi di business che è necessario ricalcolare</a:t>
            </a:r>
            <a:r>
              <a:rPr lang="it" sz="1300">
                <a:latin typeface="Dosis"/>
                <a:ea typeface="Dosis"/>
                <a:cs typeface="Dosis"/>
                <a:sym typeface="Dosis"/>
              </a:rPr>
              <a:t> poiché è avvenuto un cambiamento nello stato su Fast Storage, quali sono gli eventi nuovi </a:t>
            </a:r>
            <a:r>
              <a:rPr lang="it" sz="1300" b="1">
                <a:solidFill>
                  <a:schemeClr val="lt2"/>
                </a:solidFill>
                <a:latin typeface="Dosis"/>
                <a:ea typeface="Dosis"/>
                <a:cs typeface="Dosis"/>
                <a:sym typeface="Dosis"/>
              </a:rPr>
              <a:t>da creare</a:t>
            </a:r>
            <a:r>
              <a:rPr lang="it" sz="1300">
                <a:latin typeface="Dosis"/>
                <a:ea typeface="Dosis"/>
                <a:cs typeface="Dosis"/>
                <a:sym typeface="Dosis"/>
              </a:rPr>
              <a:t> e, eventualmente quali </a:t>
            </a:r>
            <a:r>
              <a:rPr lang="it" sz="1300" b="1">
                <a:solidFill>
                  <a:schemeClr val="lt2"/>
                </a:solidFill>
                <a:latin typeface="Dosis"/>
                <a:ea typeface="Dosis"/>
                <a:cs typeface="Dosis"/>
                <a:sym typeface="Dosis"/>
              </a:rPr>
              <a:t>da cancellare</a:t>
            </a:r>
            <a:r>
              <a:rPr lang="it" sz="1300">
                <a:latin typeface="Dosis"/>
                <a:ea typeface="Dosis"/>
                <a:cs typeface="Dosis"/>
                <a:sym typeface="Dosis"/>
              </a:rPr>
              <a:t>.</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Dopo aver ottenuto la lista finale di tutti gli eventi, sia quelli già presenti su Fast Storage che eventualmente i nuovi da calcolare, viene </a:t>
            </a:r>
            <a:r>
              <a:rPr lang="it" sz="1300" b="1">
                <a:solidFill>
                  <a:schemeClr val="lt2"/>
                </a:solidFill>
                <a:latin typeface="Dosis"/>
                <a:ea typeface="Dosis"/>
                <a:cs typeface="Dosis"/>
                <a:sym typeface="Dosis"/>
              </a:rPr>
              <a:t>valutato lo stato finale da assegnare ad ogni TransportOrder</a:t>
            </a:r>
            <a:r>
              <a:rPr lang="it" sz="1300">
                <a:latin typeface="Dosis"/>
                <a:ea typeface="Dosis"/>
                <a:cs typeface="Dosis"/>
                <a:sym typeface="Dosis"/>
              </a:rPr>
              <a:t> preso in esame durante il calcolo degli eventi. È necessario effettuare prima il calcolo degli eventi perché questo stato dipende fortemente da essi. </a:t>
            </a:r>
            <a:endParaRPr sz="1300">
              <a:latin typeface="Dosis"/>
              <a:ea typeface="Dosis"/>
              <a:cs typeface="Dosis"/>
              <a:sym typeface="Dosis"/>
            </a:endParaRPr>
          </a:p>
          <a:p>
            <a:pPr marL="0" lvl="0" indent="0" algn="l" rtl="0">
              <a:spcBef>
                <a:spcPts val="0"/>
              </a:spcBef>
              <a:spcAft>
                <a:spcPts val="0"/>
              </a:spcAft>
              <a:buNone/>
            </a:pPr>
            <a:endParaRPr sz="1300">
              <a:latin typeface="Dosis"/>
              <a:ea typeface="Dosis"/>
              <a:cs typeface="Dosis"/>
              <a:sym typeface="Dosis"/>
            </a:endParaRPr>
          </a:p>
          <a:p>
            <a:pPr marL="0" lvl="0" indent="0" algn="l" rtl="0">
              <a:spcBef>
                <a:spcPts val="0"/>
              </a:spcBef>
              <a:spcAft>
                <a:spcPts val="0"/>
              </a:spcAft>
              <a:buNone/>
            </a:pPr>
            <a:r>
              <a:rPr lang="it" sz="1300">
                <a:latin typeface="Dosis"/>
                <a:ea typeface="Dosis"/>
                <a:cs typeface="Dosis"/>
                <a:sym typeface="Dosis"/>
              </a:rPr>
              <a:t>Sempre nella fase Processor vengono </a:t>
            </a:r>
            <a:r>
              <a:rPr lang="it" sz="1300" b="1">
                <a:solidFill>
                  <a:schemeClr val="lt2"/>
                </a:solidFill>
                <a:latin typeface="Dosis"/>
                <a:ea typeface="Dosis"/>
                <a:cs typeface="Dosis"/>
                <a:sym typeface="Dosis"/>
              </a:rPr>
              <a:t>calcolati gli eventi di business chiamati “corporate”</a:t>
            </a:r>
            <a:r>
              <a:rPr lang="it" sz="1300">
                <a:latin typeface="Dosis"/>
                <a:ea typeface="Dosis"/>
                <a:cs typeface="Dosis"/>
                <a:sym typeface="Dosis"/>
              </a:rPr>
              <a:t>.</a:t>
            </a:r>
            <a:endParaRPr sz="1300">
              <a:latin typeface="Dosis"/>
              <a:ea typeface="Dosis"/>
              <a:cs typeface="Dosis"/>
              <a:sym typeface="Dosis"/>
            </a:endParaRPr>
          </a:p>
        </p:txBody>
      </p:sp>
      <p:pic>
        <p:nvPicPr>
          <p:cNvPr id="3" name="Immagine 4" descr="Immagine che contiene testo&#10;&#10;Descrizione generata automaticamente">
            <a:extLst>
              <a:ext uri="{FF2B5EF4-FFF2-40B4-BE49-F238E27FC236}">
                <a16:creationId xmlns:a16="http://schemas.microsoft.com/office/drawing/2014/main" id="{2A4D3DEA-9099-9E31-40DE-EF87D8380D1D}"/>
              </a:ext>
            </a:extLst>
          </p:cNvPr>
          <p:cNvPicPr>
            <a:picLocks noChangeAspect="1"/>
          </p:cNvPicPr>
          <p:nvPr/>
        </p:nvPicPr>
        <p:blipFill>
          <a:blip r:embed="rId11"/>
          <a:stretch>
            <a:fillRect/>
          </a:stretch>
        </p:blipFill>
        <p:spPr>
          <a:xfrm>
            <a:off x="7897882" y="696566"/>
            <a:ext cx="619372" cy="213691"/>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1633"/>
        <p:cNvGrpSpPr/>
        <p:nvPr/>
      </p:nvGrpSpPr>
      <p:grpSpPr>
        <a:xfrm>
          <a:off x="0" y="0"/>
          <a:ext cx="0" cy="0"/>
          <a:chOff x="0" y="0"/>
          <a:chExt cx="0" cy="0"/>
        </a:xfrm>
      </p:grpSpPr>
      <p:sp>
        <p:nvSpPr>
          <p:cNvPr id="1634" name="Google Shape;1634;p45"/>
          <p:cNvSpPr txBox="1">
            <a:spLocks noGrp="1"/>
          </p:cNvSpPr>
          <p:nvPr>
            <p:ph type="title"/>
          </p:nvPr>
        </p:nvSpPr>
        <p:spPr>
          <a:xfrm>
            <a:off x="337750" y="293450"/>
            <a:ext cx="3196200" cy="449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
              <a:t>Event Engine</a:t>
            </a:r>
            <a:endParaRPr/>
          </a:p>
        </p:txBody>
      </p:sp>
      <p:sp>
        <p:nvSpPr>
          <p:cNvPr id="1635" name="Google Shape;1635;p45"/>
          <p:cNvSpPr txBox="1"/>
          <p:nvPr/>
        </p:nvSpPr>
        <p:spPr>
          <a:xfrm>
            <a:off x="337750" y="742850"/>
            <a:ext cx="3897300" cy="30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 sz="1800">
                <a:solidFill>
                  <a:srgbClr val="A1245A"/>
                </a:solidFill>
                <a:latin typeface="Dosis"/>
                <a:ea typeface="Dosis"/>
                <a:cs typeface="Dosis"/>
                <a:sym typeface="Dosis"/>
              </a:rPr>
              <a:t>Job</a:t>
            </a:r>
            <a:endParaRPr sz="1800">
              <a:solidFill>
                <a:srgbClr val="A1245A"/>
              </a:solidFill>
              <a:latin typeface="Dosis"/>
              <a:ea typeface="Dosis"/>
              <a:cs typeface="Dosis"/>
              <a:sym typeface="Dosis"/>
            </a:endParaRPr>
          </a:p>
        </p:txBody>
      </p:sp>
      <p:pic>
        <p:nvPicPr>
          <p:cNvPr id="1636" name="Google Shape;1636;p45"/>
          <p:cNvPicPr preferRelativeResize="0"/>
          <p:nvPr/>
        </p:nvPicPr>
        <p:blipFill>
          <a:blip r:embed="rId3">
            <a:alphaModFix/>
          </a:blip>
          <a:stretch>
            <a:fillRect/>
          </a:stretch>
        </p:blipFill>
        <p:spPr>
          <a:xfrm>
            <a:off x="8672150" y="4684900"/>
            <a:ext cx="402175" cy="402175"/>
          </a:xfrm>
          <a:prstGeom prst="rect">
            <a:avLst/>
          </a:prstGeom>
          <a:noFill/>
          <a:ln>
            <a:noFill/>
          </a:ln>
        </p:spPr>
      </p:pic>
      <p:sp>
        <p:nvSpPr>
          <p:cNvPr id="1637" name="Google Shape;1637;p45"/>
          <p:cNvSpPr/>
          <p:nvPr/>
        </p:nvSpPr>
        <p:spPr>
          <a:xfrm>
            <a:off x="293925" y="1249175"/>
            <a:ext cx="2176800" cy="3085800"/>
          </a:xfrm>
          <a:prstGeom prst="roundRect">
            <a:avLst>
              <a:gd name="adj" fmla="val 3704"/>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45"/>
          <p:cNvSpPr/>
          <p:nvPr/>
        </p:nvSpPr>
        <p:spPr>
          <a:xfrm rot="-5400000">
            <a:off x="264525" y="3322363"/>
            <a:ext cx="811500" cy="3837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b="1">
                <a:solidFill>
                  <a:schemeClr val="lt1"/>
                </a:solidFill>
                <a:latin typeface="Dosis"/>
                <a:ea typeface="Dosis"/>
                <a:cs typeface="Dosis"/>
                <a:sym typeface="Dosis"/>
              </a:rPr>
              <a:t>Chunk</a:t>
            </a:r>
            <a:endParaRPr sz="1000" b="1">
              <a:solidFill>
                <a:schemeClr val="lt1"/>
              </a:solidFill>
              <a:latin typeface="Dosis"/>
              <a:ea typeface="Dosis"/>
              <a:cs typeface="Dosis"/>
              <a:sym typeface="Dosis"/>
            </a:endParaRPr>
          </a:p>
        </p:txBody>
      </p:sp>
      <p:sp>
        <p:nvSpPr>
          <p:cNvPr id="1639" name="Google Shape;1639;p45"/>
          <p:cNvSpPr/>
          <p:nvPr/>
        </p:nvSpPr>
        <p:spPr>
          <a:xfrm>
            <a:off x="239575" y="3616677"/>
            <a:ext cx="2325000" cy="203400"/>
          </a:xfrm>
          <a:prstGeom prst="roundRect">
            <a:avLst>
              <a:gd name="adj" fmla="val 7283"/>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0" name="Google Shape;1640;p45"/>
          <p:cNvGrpSpPr/>
          <p:nvPr/>
        </p:nvGrpSpPr>
        <p:grpSpPr>
          <a:xfrm>
            <a:off x="334775" y="1644738"/>
            <a:ext cx="1750800" cy="323100"/>
            <a:chOff x="2459200" y="2005813"/>
            <a:chExt cx="1750800" cy="323100"/>
          </a:xfrm>
        </p:grpSpPr>
        <p:sp>
          <p:nvSpPr>
            <p:cNvPr id="1641" name="Google Shape;1641;p45"/>
            <p:cNvSpPr/>
            <p:nvPr/>
          </p:nvSpPr>
          <p:spPr>
            <a:xfrm>
              <a:off x="2459200" y="2005813"/>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get Domain Keys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[tasklet]</a:t>
              </a:r>
              <a:endParaRPr sz="1000">
                <a:solidFill>
                  <a:schemeClr val="lt1"/>
                </a:solidFill>
                <a:latin typeface="Dosis"/>
                <a:ea typeface="Dosis"/>
                <a:cs typeface="Dosis"/>
                <a:sym typeface="Dosis"/>
              </a:endParaRPr>
            </a:p>
          </p:txBody>
        </p:sp>
        <p:pic>
          <p:nvPicPr>
            <p:cNvPr id="1642" name="Google Shape;1642;p45"/>
            <p:cNvPicPr preferRelativeResize="0"/>
            <p:nvPr/>
          </p:nvPicPr>
          <p:blipFill>
            <a:blip r:embed="rId4">
              <a:alphaModFix/>
            </a:blip>
            <a:stretch>
              <a:fillRect/>
            </a:stretch>
          </p:blipFill>
          <p:spPr>
            <a:xfrm>
              <a:off x="3913600" y="2035000"/>
              <a:ext cx="227700" cy="227700"/>
            </a:xfrm>
            <a:prstGeom prst="rect">
              <a:avLst/>
            </a:prstGeom>
            <a:noFill/>
            <a:ln>
              <a:noFill/>
            </a:ln>
          </p:spPr>
        </p:pic>
      </p:grpSp>
      <p:grpSp>
        <p:nvGrpSpPr>
          <p:cNvPr id="1643" name="Google Shape;1643;p45"/>
          <p:cNvGrpSpPr/>
          <p:nvPr/>
        </p:nvGrpSpPr>
        <p:grpSpPr>
          <a:xfrm>
            <a:off x="334763" y="2256075"/>
            <a:ext cx="1750800" cy="323100"/>
            <a:chOff x="2459200" y="2146825"/>
            <a:chExt cx="1750800" cy="323100"/>
          </a:xfrm>
        </p:grpSpPr>
        <p:sp>
          <p:nvSpPr>
            <p:cNvPr id="1644" name="Google Shape;1644;p45"/>
            <p:cNvSpPr/>
            <p:nvPr/>
          </p:nvSpPr>
          <p:spPr>
            <a:xfrm>
              <a:off x="2459200" y="2146825"/>
              <a:ext cx="1750800" cy="323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 Domain Events</a:t>
              </a:r>
              <a:endParaRPr sz="1100">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[partitioner]</a:t>
              </a:r>
              <a:endParaRPr sz="1000">
                <a:solidFill>
                  <a:schemeClr val="lt1"/>
                </a:solidFill>
                <a:latin typeface="Dosis"/>
                <a:ea typeface="Dosis"/>
                <a:cs typeface="Dosis"/>
                <a:sym typeface="Dosis"/>
              </a:endParaRPr>
            </a:p>
          </p:txBody>
        </p:sp>
        <p:pic>
          <p:nvPicPr>
            <p:cNvPr id="1645" name="Google Shape;1645;p45"/>
            <p:cNvPicPr preferRelativeResize="0"/>
            <p:nvPr/>
          </p:nvPicPr>
          <p:blipFill>
            <a:blip r:embed="rId4">
              <a:alphaModFix/>
            </a:blip>
            <a:stretch>
              <a:fillRect/>
            </a:stretch>
          </p:blipFill>
          <p:spPr>
            <a:xfrm>
              <a:off x="3933475" y="2194513"/>
              <a:ext cx="227700" cy="227700"/>
            </a:xfrm>
            <a:prstGeom prst="rect">
              <a:avLst/>
            </a:prstGeom>
            <a:noFill/>
            <a:ln>
              <a:noFill/>
            </a:ln>
          </p:spPr>
        </p:pic>
      </p:grpSp>
      <p:cxnSp>
        <p:nvCxnSpPr>
          <p:cNvPr id="1646" name="Google Shape;1646;p45"/>
          <p:cNvCxnSpPr>
            <a:stCxn id="1641" idx="2"/>
            <a:endCxn id="1644" idx="0"/>
          </p:cNvCxnSpPr>
          <p:nvPr/>
        </p:nvCxnSpPr>
        <p:spPr>
          <a:xfrm>
            <a:off x="1210175" y="1967838"/>
            <a:ext cx="0" cy="288300"/>
          </a:xfrm>
          <a:prstGeom prst="straightConnector1">
            <a:avLst/>
          </a:prstGeom>
          <a:noFill/>
          <a:ln w="9525" cap="flat" cmpd="sng">
            <a:solidFill>
              <a:schemeClr val="dk2"/>
            </a:solidFill>
            <a:prstDash val="solid"/>
            <a:round/>
            <a:headEnd type="none" w="med" len="med"/>
            <a:tailEnd type="triangle" w="med" len="med"/>
          </a:ln>
        </p:spPr>
      </p:cxnSp>
      <p:sp>
        <p:nvSpPr>
          <p:cNvPr id="1647" name="Google Shape;1647;p45"/>
          <p:cNvSpPr/>
          <p:nvPr/>
        </p:nvSpPr>
        <p:spPr>
          <a:xfrm>
            <a:off x="761175" y="321663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Reader</a:t>
            </a:r>
            <a:endParaRPr sz="1000">
              <a:solidFill>
                <a:schemeClr val="lt1"/>
              </a:solidFill>
              <a:latin typeface="Dosis"/>
              <a:ea typeface="Dosis"/>
              <a:cs typeface="Dosis"/>
              <a:sym typeface="Dosis"/>
            </a:endParaRPr>
          </a:p>
        </p:txBody>
      </p:sp>
      <p:sp>
        <p:nvSpPr>
          <p:cNvPr id="1648" name="Google Shape;1648;p45"/>
          <p:cNvSpPr/>
          <p:nvPr/>
        </p:nvSpPr>
        <p:spPr>
          <a:xfrm>
            <a:off x="761175" y="3426163"/>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Processor</a:t>
            </a:r>
            <a:endParaRPr sz="1000">
              <a:solidFill>
                <a:schemeClr val="lt1"/>
              </a:solidFill>
              <a:latin typeface="Dosis"/>
              <a:ea typeface="Dosis"/>
              <a:cs typeface="Dosis"/>
              <a:sym typeface="Dosis"/>
            </a:endParaRPr>
          </a:p>
        </p:txBody>
      </p:sp>
      <p:sp>
        <p:nvSpPr>
          <p:cNvPr id="1649" name="Google Shape;1649;p45"/>
          <p:cNvSpPr/>
          <p:nvPr/>
        </p:nvSpPr>
        <p:spPr>
          <a:xfrm>
            <a:off x="761175" y="3635688"/>
            <a:ext cx="11775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100">
                <a:solidFill>
                  <a:schemeClr val="lt1"/>
                </a:solidFill>
                <a:latin typeface="Dosis"/>
                <a:ea typeface="Dosis"/>
                <a:cs typeface="Dosis"/>
                <a:sym typeface="Dosis"/>
              </a:rPr>
              <a:t>Writer</a:t>
            </a:r>
            <a:endParaRPr sz="1000">
              <a:solidFill>
                <a:schemeClr val="lt1"/>
              </a:solidFill>
              <a:latin typeface="Dosis"/>
              <a:ea typeface="Dosis"/>
              <a:cs typeface="Dosis"/>
              <a:sym typeface="Dosis"/>
            </a:endParaRPr>
          </a:p>
        </p:txBody>
      </p:sp>
      <p:sp>
        <p:nvSpPr>
          <p:cNvPr id="1650" name="Google Shape;1650;p45"/>
          <p:cNvSpPr/>
          <p:nvPr/>
        </p:nvSpPr>
        <p:spPr>
          <a:xfrm>
            <a:off x="415475" y="2928678"/>
            <a:ext cx="15957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45"/>
          <p:cNvSpPr txBox="1"/>
          <p:nvPr/>
        </p:nvSpPr>
        <p:spPr>
          <a:xfrm>
            <a:off x="751625" y="28729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Partition 1</a:t>
            </a:r>
            <a:endParaRPr sz="1200">
              <a:solidFill>
                <a:schemeClr val="accent1"/>
              </a:solidFill>
              <a:highlight>
                <a:schemeClr val="accent3"/>
              </a:highlight>
              <a:latin typeface="Caveat"/>
              <a:ea typeface="Caveat"/>
              <a:cs typeface="Caveat"/>
              <a:sym typeface="Caveat"/>
            </a:endParaRPr>
          </a:p>
        </p:txBody>
      </p:sp>
      <p:cxnSp>
        <p:nvCxnSpPr>
          <p:cNvPr id="1652" name="Google Shape;1652;p45"/>
          <p:cNvCxnSpPr>
            <a:stCxn id="1644" idx="2"/>
            <a:endCxn id="1651" idx="0"/>
          </p:cNvCxnSpPr>
          <p:nvPr/>
        </p:nvCxnSpPr>
        <p:spPr>
          <a:xfrm>
            <a:off x="1210163" y="2579175"/>
            <a:ext cx="3300" cy="293700"/>
          </a:xfrm>
          <a:prstGeom prst="straightConnector1">
            <a:avLst/>
          </a:prstGeom>
          <a:noFill/>
          <a:ln w="9525" cap="flat" cmpd="sng">
            <a:solidFill>
              <a:schemeClr val="dk2"/>
            </a:solidFill>
            <a:prstDash val="solid"/>
            <a:round/>
            <a:headEnd type="none" w="med" len="med"/>
            <a:tailEnd type="triangle" w="med" len="med"/>
          </a:ln>
        </p:spPr>
      </p:cxnSp>
      <p:sp>
        <p:nvSpPr>
          <p:cNvPr id="1653" name="Google Shape;1653;p45"/>
          <p:cNvSpPr txBox="1"/>
          <p:nvPr/>
        </p:nvSpPr>
        <p:spPr>
          <a:xfrm>
            <a:off x="784475" y="1249163"/>
            <a:ext cx="9234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200">
                <a:solidFill>
                  <a:schemeClr val="accent1"/>
                </a:solidFill>
                <a:highlight>
                  <a:schemeClr val="accent3"/>
                </a:highlight>
                <a:latin typeface="Caveat"/>
                <a:ea typeface="Caveat"/>
                <a:cs typeface="Caveat"/>
                <a:sym typeface="Caveat"/>
              </a:rPr>
              <a:t>Job</a:t>
            </a:r>
            <a:endParaRPr sz="1200">
              <a:solidFill>
                <a:schemeClr val="accent1"/>
              </a:solidFill>
              <a:highlight>
                <a:schemeClr val="accent3"/>
              </a:highlight>
              <a:latin typeface="Caveat"/>
              <a:ea typeface="Caveat"/>
              <a:cs typeface="Caveat"/>
              <a:sym typeface="Caveat"/>
            </a:endParaRPr>
          </a:p>
        </p:txBody>
      </p:sp>
      <p:grpSp>
        <p:nvGrpSpPr>
          <p:cNvPr id="1654" name="Google Shape;1654;p45"/>
          <p:cNvGrpSpPr/>
          <p:nvPr/>
        </p:nvGrpSpPr>
        <p:grpSpPr>
          <a:xfrm>
            <a:off x="761175" y="3882925"/>
            <a:ext cx="1061725" cy="354000"/>
            <a:chOff x="761175" y="3882925"/>
            <a:chExt cx="1061725" cy="354000"/>
          </a:xfrm>
        </p:grpSpPr>
        <p:pic>
          <p:nvPicPr>
            <p:cNvPr id="1655" name="Google Shape;1655;p45"/>
            <p:cNvPicPr preferRelativeResize="0"/>
            <p:nvPr/>
          </p:nvPicPr>
          <p:blipFill>
            <a:blip r:embed="rId5">
              <a:alphaModFix/>
            </a:blip>
            <a:stretch>
              <a:fillRect/>
            </a:stretch>
          </p:blipFill>
          <p:spPr>
            <a:xfrm flipH="1">
              <a:off x="761175" y="3959125"/>
              <a:ext cx="201600" cy="201600"/>
            </a:xfrm>
            <a:prstGeom prst="rect">
              <a:avLst/>
            </a:prstGeom>
            <a:noFill/>
            <a:ln>
              <a:noFill/>
            </a:ln>
          </p:spPr>
        </p:pic>
        <p:sp>
          <p:nvSpPr>
            <p:cNvPr id="1656" name="Google Shape;1656;p45"/>
            <p:cNvSpPr txBox="1"/>
            <p:nvPr/>
          </p:nvSpPr>
          <p:spPr>
            <a:xfrm>
              <a:off x="899500" y="3882925"/>
              <a:ext cx="9234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it" sz="1100">
                  <a:latin typeface="Dosis"/>
                  <a:ea typeface="Dosis"/>
                  <a:cs typeface="Dosis"/>
                  <a:sym typeface="Dosis"/>
                </a:rPr>
                <a:t>Transaction 1</a:t>
              </a:r>
              <a:endParaRPr sz="1100">
                <a:latin typeface="Dosis"/>
                <a:ea typeface="Dosis"/>
                <a:cs typeface="Dosis"/>
                <a:sym typeface="Dosis"/>
              </a:endParaRPr>
            </a:p>
          </p:txBody>
        </p:sp>
      </p:grpSp>
      <p:sp>
        <p:nvSpPr>
          <p:cNvPr id="1657" name="Google Shape;1657;p45"/>
          <p:cNvSpPr/>
          <p:nvPr/>
        </p:nvSpPr>
        <p:spPr>
          <a:xfrm>
            <a:off x="2106200" y="2928678"/>
            <a:ext cx="280500" cy="1306800"/>
          </a:xfrm>
          <a:prstGeom prst="roundRect">
            <a:avLst>
              <a:gd name="adj" fmla="val 11482"/>
            </a:avLst>
          </a:prstGeom>
          <a:noFill/>
          <a:ln w="9525" cap="flat" cmpd="sng">
            <a:solidFill>
              <a:schemeClr val="lt2"/>
            </a:solidFill>
            <a:prstDash val="dash"/>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it" sz="1200" b="1">
                <a:solidFill>
                  <a:schemeClr val="lt2"/>
                </a:solidFill>
                <a:latin typeface="Dosis"/>
                <a:ea typeface="Dosis"/>
                <a:cs typeface="Dosis"/>
                <a:sym typeface="Dosis"/>
              </a:rPr>
              <a:t>…</a:t>
            </a:r>
            <a:endParaRPr sz="1200" b="1">
              <a:solidFill>
                <a:schemeClr val="lt2"/>
              </a:solidFill>
              <a:latin typeface="Dosis"/>
              <a:ea typeface="Dosis"/>
              <a:cs typeface="Dosis"/>
              <a:sym typeface="Dosis"/>
            </a:endParaRPr>
          </a:p>
        </p:txBody>
      </p:sp>
      <p:cxnSp>
        <p:nvCxnSpPr>
          <p:cNvPr id="1658" name="Google Shape;1658;p45"/>
          <p:cNvCxnSpPr>
            <a:stCxn id="1644" idx="2"/>
            <a:endCxn id="1657" idx="0"/>
          </p:cNvCxnSpPr>
          <p:nvPr/>
        </p:nvCxnSpPr>
        <p:spPr>
          <a:xfrm>
            <a:off x="1210163" y="2579175"/>
            <a:ext cx="1036200" cy="349500"/>
          </a:xfrm>
          <a:prstGeom prst="straightConnector1">
            <a:avLst/>
          </a:prstGeom>
          <a:noFill/>
          <a:ln w="9525" cap="flat" cmpd="sng">
            <a:solidFill>
              <a:schemeClr val="dk2"/>
            </a:solidFill>
            <a:prstDash val="solid"/>
            <a:round/>
            <a:headEnd type="none" w="med" len="med"/>
            <a:tailEnd type="triangle" w="med" len="med"/>
          </a:ln>
        </p:spPr>
      </p:cxnSp>
      <p:sp>
        <p:nvSpPr>
          <p:cNvPr id="1659" name="Google Shape;1659;p45"/>
          <p:cNvSpPr/>
          <p:nvPr/>
        </p:nvSpPr>
        <p:spPr>
          <a:xfrm>
            <a:off x="6080375" y="595950"/>
            <a:ext cx="2688000" cy="3951600"/>
          </a:xfrm>
          <a:prstGeom prst="can">
            <a:avLst>
              <a:gd name="adj" fmla="val 17805"/>
            </a:avLst>
          </a:prstGeom>
          <a:no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45"/>
          <p:cNvSpPr/>
          <p:nvPr/>
        </p:nvSpPr>
        <p:spPr>
          <a:xfrm>
            <a:off x="6175175" y="2176450"/>
            <a:ext cx="2498400" cy="1116600"/>
          </a:xfrm>
          <a:prstGeom prst="roundRect">
            <a:avLst>
              <a:gd name="adj" fmla="val 10194"/>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45"/>
          <p:cNvSpPr txBox="1"/>
          <p:nvPr/>
        </p:nvSpPr>
        <p:spPr>
          <a:xfrm>
            <a:off x="6783875" y="595950"/>
            <a:ext cx="12810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500">
                <a:solidFill>
                  <a:schemeClr val="accent1"/>
                </a:solidFill>
                <a:highlight>
                  <a:schemeClr val="accent3"/>
                </a:highlight>
                <a:latin typeface="Caveat"/>
                <a:ea typeface="Caveat"/>
                <a:cs typeface="Caveat"/>
                <a:sym typeface="Caveat"/>
              </a:rPr>
              <a:t>Fast Storage</a:t>
            </a:r>
            <a:endParaRPr sz="1500">
              <a:solidFill>
                <a:schemeClr val="accent1"/>
              </a:solidFill>
              <a:highlight>
                <a:schemeClr val="accent3"/>
              </a:highlight>
              <a:latin typeface="Caveat"/>
              <a:ea typeface="Caveat"/>
              <a:cs typeface="Caveat"/>
              <a:sym typeface="Caveat"/>
            </a:endParaRPr>
          </a:p>
        </p:txBody>
      </p:sp>
      <p:sp>
        <p:nvSpPr>
          <p:cNvPr id="1662" name="Google Shape;1662;p45"/>
          <p:cNvSpPr/>
          <p:nvPr/>
        </p:nvSpPr>
        <p:spPr>
          <a:xfrm>
            <a:off x="6175175" y="1110350"/>
            <a:ext cx="2498400" cy="669600"/>
          </a:xfrm>
          <a:prstGeom prst="roundRect">
            <a:avLst>
              <a:gd name="adj" fmla="val 16667"/>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63" name="Google Shape;1663;p45"/>
          <p:cNvPicPr preferRelativeResize="0"/>
          <p:nvPr/>
        </p:nvPicPr>
        <p:blipFill>
          <a:blip r:embed="rId6">
            <a:alphaModFix/>
          </a:blip>
          <a:stretch>
            <a:fillRect/>
          </a:stretch>
        </p:blipFill>
        <p:spPr>
          <a:xfrm>
            <a:off x="6415629" y="1308875"/>
            <a:ext cx="335571" cy="288300"/>
          </a:xfrm>
          <a:prstGeom prst="rect">
            <a:avLst/>
          </a:prstGeom>
          <a:noFill/>
          <a:ln>
            <a:noFill/>
          </a:ln>
        </p:spPr>
      </p:pic>
      <p:pic>
        <p:nvPicPr>
          <p:cNvPr id="1664" name="Google Shape;1664;p45"/>
          <p:cNvPicPr preferRelativeResize="0"/>
          <p:nvPr/>
        </p:nvPicPr>
        <p:blipFill>
          <a:blip r:embed="rId7">
            <a:alphaModFix/>
          </a:blip>
          <a:stretch>
            <a:fillRect/>
          </a:stretch>
        </p:blipFill>
        <p:spPr>
          <a:xfrm>
            <a:off x="7256592" y="1308875"/>
            <a:ext cx="335571" cy="288300"/>
          </a:xfrm>
          <a:prstGeom prst="rect">
            <a:avLst/>
          </a:prstGeom>
          <a:noFill/>
          <a:ln>
            <a:noFill/>
          </a:ln>
        </p:spPr>
      </p:pic>
      <p:pic>
        <p:nvPicPr>
          <p:cNvPr id="1665" name="Google Shape;1665;p45"/>
          <p:cNvPicPr preferRelativeResize="0"/>
          <p:nvPr/>
        </p:nvPicPr>
        <p:blipFill>
          <a:blip r:embed="rId8">
            <a:alphaModFix/>
          </a:blip>
          <a:stretch>
            <a:fillRect/>
          </a:stretch>
        </p:blipFill>
        <p:spPr>
          <a:xfrm>
            <a:off x="8097567" y="1308875"/>
            <a:ext cx="335571" cy="288300"/>
          </a:xfrm>
          <a:prstGeom prst="rect">
            <a:avLst/>
          </a:prstGeom>
          <a:noFill/>
          <a:ln>
            <a:noFill/>
          </a:ln>
        </p:spPr>
      </p:pic>
      <p:sp>
        <p:nvSpPr>
          <p:cNvPr id="1666" name="Google Shape;1666;p45"/>
          <p:cNvSpPr txBox="1"/>
          <p:nvPr/>
        </p:nvSpPr>
        <p:spPr>
          <a:xfrm>
            <a:off x="6681150" y="1044107"/>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DomainEvents]</a:t>
            </a:r>
            <a:endParaRPr sz="1000" b="1">
              <a:solidFill>
                <a:schemeClr val="dk1"/>
              </a:solidFill>
              <a:latin typeface="Dosis"/>
              <a:ea typeface="Dosis"/>
              <a:cs typeface="Dosis"/>
              <a:sym typeface="Dosis"/>
            </a:endParaRPr>
          </a:p>
        </p:txBody>
      </p:sp>
      <p:sp>
        <p:nvSpPr>
          <p:cNvPr id="1667" name="Google Shape;1667;p45"/>
          <p:cNvSpPr txBox="1"/>
          <p:nvPr/>
        </p:nvSpPr>
        <p:spPr>
          <a:xfrm>
            <a:off x="6329550" y="1474571"/>
            <a:ext cx="537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Ritiro</a:t>
            </a:r>
            <a:endParaRPr sz="900">
              <a:latin typeface="Dosis"/>
              <a:ea typeface="Dosis"/>
              <a:cs typeface="Dosis"/>
              <a:sym typeface="Dosis"/>
            </a:endParaRPr>
          </a:p>
        </p:txBody>
      </p:sp>
      <p:sp>
        <p:nvSpPr>
          <p:cNvPr id="1668" name="Google Shape;1668;p45"/>
          <p:cNvSpPr txBox="1"/>
          <p:nvPr/>
        </p:nvSpPr>
        <p:spPr>
          <a:xfrm>
            <a:off x="7089438"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Spedizione</a:t>
            </a:r>
            <a:endParaRPr sz="900">
              <a:latin typeface="Dosis"/>
              <a:ea typeface="Dosis"/>
              <a:cs typeface="Dosis"/>
              <a:sym typeface="Dosis"/>
            </a:endParaRPr>
          </a:p>
        </p:txBody>
      </p:sp>
      <p:sp>
        <p:nvSpPr>
          <p:cNvPr id="1669" name="Google Shape;1669;p45"/>
          <p:cNvSpPr txBox="1"/>
          <p:nvPr/>
        </p:nvSpPr>
        <p:spPr>
          <a:xfrm>
            <a:off x="7930400" y="1474575"/>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Viaggio</a:t>
            </a:r>
            <a:endParaRPr sz="900">
              <a:latin typeface="Dosis"/>
              <a:ea typeface="Dosis"/>
              <a:cs typeface="Dosis"/>
              <a:sym typeface="Dosis"/>
            </a:endParaRPr>
          </a:p>
        </p:txBody>
      </p:sp>
      <p:sp>
        <p:nvSpPr>
          <p:cNvPr id="1670" name="Google Shape;1670;p45"/>
          <p:cNvSpPr txBox="1"/>
          <p:nvPr/>
        </p:nvSpPr>
        <p:spPr>
          <a:xfrm>
            <a:off x="6681150" y="2137421"/>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FlowManager]</a:t>
            </a:r>
            <a:endParaRPr sz="1000" b="1">
              <a:solidFill>
                <a:schemeClr val="dk1"/>
              </a:solidFill>
              <a:latin typeface="Dosis"/>
              <a:ea typeface="Dosis"/>
              <a:cs typeface="Dosis"/>
              <a:sym typeface="Dosis"/>
            </a:endParaRPr>
          </a:p>
        </p:txBody>
      </p:sp>
      <p:pic>
        <p:nvPicPr>
          <p:cNvPr id="1671" name="Google Shape;1671;p45"/>
          <p:cNvPicPr preferRelativeResize="0"/>
          <p:nvPr/>
        </p:nvPicPr>
        <p:blipFill>
          <a:blip r:embed="rId6">
            <a:alphaModFix/>
          </a:blip>
          <a:stretch>
            <a:fillRect/>
          </a:stretch>
        </p:blipFill>
        <p:spPr>
          <a:xfrm>
            <a:off x="6415629" y="2383593"/>
            <a:ext cx="335571" cy="288300"/>
          </a:xfrm>
          <a:prstGeom prst="rect">
            <a:avLst/>
          </a:prstGeom>
          <a:noFill/>
          <a:ln>
            <a:noFill/>
          </a:ln>
        </p:spPr>
      </p:pic>
      <p:pic>
        <p:nvPicPr>
          <p:cNvPr id="1672" name="Google Shape;1672;p45"/>
          <p:cNvPicPr preferRelativeResize="0"/>
          <p:nvPr/>
        </p:nvPicPr>
        <p:blipFill>
          <a:blip r:embed="rId7">
            <a:alphaModFix/>
          </a:blip>
          <a:stretch>
            <a:fillRect/>
          </a:stretch>
        </p:blipFill>
        <p:spPr>
          <a:xfrm>
            <a:off x="7256592" y="2383593"/>
            <a:ext cx="335571" cy="288300"/>
          </a:xfrm>
          <a:prstGeom prst="rect">
            <a:avLst/>
          </a:prstGeom>
          <a:noFill/>
          <a:ln>
            <a:noFill/>
          </a:ln>
        </p:spPr>
      </p:pic>
      <p:pic>
        <p:nvPicPr>
          <p:cNvPr id="1673" name="Google Shape;1673;p45"/>
          <p:cNvPicPr preferRelativeResize="0"/>
          <p:nvPr/>
        </p:nvPicPr>
        <p:blipFill>
          <a:blip r:embed="rId8">
            <a:alphaModFix/>
          </a:blip>
          <a:stretch>
            <a:fillRect/>
          </a:stretch>
        </p:blipFill>
        <p:spPr>
          <a:xfrm>
            <a:off x="8097567" y="2383593"/>
            <a:ext cx="335571" cy="288300"/>
          </a:xfrm>
          <a:prstGeom prst="rect">
            <a:avLst/>
          </a:prstGeom>
          <a:noFill/>
          <a:ln>
            <a:noFill/>
          </a:ln>
        </p:spPr>
      </p:pic>
      <p:sp>
        <p:nvSpPr>
          <p:cNvPr id="1674" name="Google Shape;1674;p45"/>
          <p:cNvSpPr txBox="1"/>
          <p:nvPr/>
        </p:nvSpPr>
        <p:spPr>
          <a:xfrm>
            <a:off x="6301863" y="2549300"/>
            <a:ext cx="5913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FM_Ritiro</a:t>
            </a:r>
            <a:endParaRPr sz="900">
              <a:latin typeface="Dosis"/>
              <a:ea typeface="Dosis"/>
              <a:cs typeface="Dosis"/>
              <a:sym typeface="Dosis"/>
            </a:endParaRPr>
          </a:p>
        </p:txBody>
      </p:sp>
      <p:sp>
        <p:nvSpPr>
          <p:cNvPr id="1675" name="Google Shape;1675;p45"/>
          <p:cNvSpPr txBox="1"/>
          <p:nvPr/>
        </p:nvSpPr>
        <p:spPr>
          <a:xfrm>
            <a:off x="6950087" y="2549300"/>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FM_Spedizione</a:t>
            </a:r>
            <a:endParaRPr sz="900">
              <a:latin typeface="Dosis"/>
              <a:ea typeface="Dosis"/>
              <a:cs typeface="Dosis"/>
              <a:sym typeface="Dosis"/>
            </a:endParaRPr>
          </a:p>
        </p:txBody>
      </p:sp>
      <p:sp>
        <p:nvSpPr>
          <p:cNvPr id="1676" name="Google Shape;1676;p45"/>
          <p:cNvSpPr txBox="1"/>
          <p:nvPr/>
        </p:nvSpPr>
        <p:spPr>
          <a:xfrm>
            <a:off x="7930400" y="2549293"/>
            <a:ext cx="6699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FM_Viaggio</a:t>
            </a:r>
            <a:endParaRPr sz="900">
              <a:latin typeface="Dosis"/>
              <a:ea typeface="Dosis"/>
              <a:cs typeface="Dosis"/>
              <a:sym typeface="Dosis"/>
            </a:endParaRPr>
          </a:p>
        </p:txBody>
      </p:sp>
      <p:cxnSp>
        <p:nvCxnSpPr>
          <p:cNvPr id="1677" name="Google Shape;1677;p45"/>
          <p:cNvCxnSpPr>
            <a:stCxn id="1667" idx="2"/>
          </p:cNvCxnSpPr>
          <p:nvPr/>
        </p:nvCxnSpPr>
        <p:spPr>
          <a:xfrm>
            <a:off x="6598500" y="1797671"/>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678" name="Google Shape;1678;p45"/>
          <p:cNvCxnSpPr/>
          <p:nvPr/>
        </p:nvCxnSpPr>
        <p:spPr>
          <a:xfrm>
            <a:off x="7424400" y="1799396"/>
            <a:ext cx="0" cy="357600"/>
          </a:xfrm>
          <a:prstGeom prst="straightConnector1">
            <a:avLst/>
          </a:prstGeom>
          <a:noFill/>
          <a:ln w="9525" cap="flat" cmpd="sng">
            <a:solidFill>
              <a:schemeClr val="dk2"/>
            </a:solidFill>
            <a:prstDash val="solid"/>
            <a:round/>
            <a:headEnd type="none" w="med" len="med"/>
            <a:tailEnd type="triangle" w="med" len="med"/>
          </a:ln>
        </p:spPr>
      </p:cxnSp>
      <p:cxnSp>
        <p:nvCxnSpPr>
          <p:cNvPr id="1679" name="Google Shape;1679;p45"/>
          <p:cNvCxnSpPr/>
          <p:nvPr/>
        </p:nvCxnSpPr>
        <p:spPr>
          <a:xfrm>
            <a:off x="8265363" y="1799396"/>
            <a:ext cx="0" cy="357600"/>
          </a:xfrm>
          <a:prstGeom prst="straightConnector1">
            <a:avLst/>
          </a:prstGeom>
          <a:noFill/>
          <a:ln w="9525" cap="flat" cmpd="sng">
            <a:solidFill>
              <a:schemeClr val="dk2"/>
            </a:solidFill>
            <a:prstDash val="solid"/>
            <a:round/>
            <a:headEnd type="none" w="med" len="med"/>
            <a:tailEnd type="triangle" w="med" len="med"/>
          </a:ln>
        </p:spPr>
      </p:cxnSp>
      <p:sp>
        <p:nvSpPr>
          <p:cNvPr id="1680" name="Google Shape;1680;p45"/>
          <p:cNvSpPr/>
          <p:nvPr/>
        </p:nvSpPr>
        <p:spPr>
          <a:xfrm>
            <a:off x="6249275" y="1839571"/>
            <a:ext cx="2325000" cy="176100"/>
          </a:xfrm>
          <a:prstGeom prst="roundRect">
            <a:avLst>
              <a:gd name="adj" fmla="val 16667"/>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DB trigger [after insert]</a:t>
            </a:r>
            <a:endParaRPr sz="1000">
              <a:solidFill>
                <a:schemeClr val="lt1"/>
              </a:solidFill>
              <a:latin typeface="Dosis"/>
              <a:ea typeface="Dosis"/>
              <a:cs typeface="Dosis"/>
              <a:sym typeface="Dosis"/>
            </a:endParaRPr>
          </a:p>
        </p:txBody>
      </p:sp>
      <p:pic>
        <p:nvPicPr>
          <p:cNvPr id="1682" name="Google Shape;1682;p45"/>
          <p:cNvPicPr preferRelativeResize="0"/>
          <p:nvPr/>
        </p:nvPicPr>
        <p:blipFill>
          <a:blip r:embed="rId9">
            <a:alphaModFix/>
          </a:blip>
          <a:stretch>
            <a:fillRect/>
          </a:stretch>
        </p:blipFill>
        <p:spPr>
          <a:xfrm>
            <a:off x="7264091" y="2834241"/>
            <a:ext cx="335571" cy="288300"/>
          </a:xfrm>
          <a:prstGeom prst="rect">
            <a:avLst/>
          </a:prstGeom>
          <a:noFill/>
          <a:ln>
            <a:noFill/>
          </a:ln>
        </p:spPr>
      </p:pic>
      <p:sp>
        <p:nvSpPr>
          <p:cNvPr id="1683" name="Google Shape;1683;p45"/>
          <p:cNvSpPr txBox="1"/>
          <p:nvPr/>
        </p:nvSpPr>
        <p:spPr>
          <a:xfrm>
            <a:off x="6957587" y="2999948"/>
            <a:ext cx="9234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900">
                <a:latin typeface="Dosis"/>
                <a:ea typeface="Dosis"/>
                <a:cs typeface="Dosis"/>
                <a:sym typeface="Dosis"/>
              </a:rPr>
              <a:t>FM_EventEngine</a:t>
            </a:r>
            <a:endParaRPr sz="900">
              <a:latin typeface="Dosis"/>
              <a:ea typeface="Dosis"/>
              <a:cs typeface="Dosis"/>
              <a:sym typeface="Dosis"/>
            </a:endParaRPr>
          </a:p>
        </p:txBody>
      </p:sp>
      <p:sp>
        <p:nvSpPr>
          <p:cNvPr id="1684" name="Google Shape;1684;p45"/>
          <p:cNvSpPr/>
          <p:nvPr/>
        </p:nvSpPr>
        <p:spPr>
          <a:xfrm>
            <a:off x="6249275" y="3357663"/>
            <a:ext cx="2325000" cy="176100"/>
          </a:xfrm>
          <a:prstGeom prst="roundRect">
            <a:avLst>
              <a:gd name="adj" fmla="val 16667"/>
            </a:avLst>
          </a:prstGeom>
          <a:solidFill>
            <a:schemeClr val="accen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000">
                <a:solidFill>
                  <a:schemeClr val="lt1"/>
                </a:solidFill>
                <a:latin typeface="Dosis"/>
                <a:ea typeface="Dosis"/>
                <a:cs typeface="Dosis"/>
                <a:sym typeface="Dosis"/>
              </a:rPr>
              <a:t>Sincronizzatore [Stored Procedure]</a:t>
            </a:r>
            <a:endParaRPr sz="1000">
              <a:solidFill>
                <a:schemeClr val="lt1"/>
              </a:solidFill>
              <a:latin typeface="Dosis"/>
              <a:ea typeface="Dosis"/>
              <a:cs typeface="Dosis"/>
              <a:sym typeface="Dosis"/>
            </a:endParaRPr>
          </a:p>
        </p:txBody>
      </p:sp>
      <p:sp>
        <p:nvSpPr>
          <p:cNvPr id="1685" name="Google Shape;1685;p45"/>
          <p:cNvSpPr/>
          <p:nvPr/>
        </p:nvSpPr>
        <p:spPr>
          <a:xfrm>
            <a:off x="6175200" y="3570548"/>
            <a:ext cx="2498400" cy="731400"/>
          </a:xfrm>
          <a:prstGeom prst="roundRect">
            <a:avLst>
              <a:gd name="adj" fmla="val 10160"/>
            </a:avLst>
          </a:prstGeom>
          <a:noFill/>
          <a:ln w="9525" cap="flat" cmpd="sng">
            <a:solidFill>
              <a:schemeClr val="lt2"/>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45"/>
          <p:cNvSpPr txBox="1"/>
          <p:nvPr/>
        </p:nvSpPr>
        <p:spPr>
          <a:xfrm>
            <a:off x="6681175" y="3521514"/>
            <a:ext cx="1486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it" sz="1000" b="1">
                <a:solidFill>
                  <a:schemeClr val="dk1"/>
                </a:solidFill>
                <a:latin typeface="Dosis"/>
                <a:ea typeface="Dosis"/>
                <a:cs typeface="Dosis"/>
                <a:sym typeface="Dosis"/>
              </a:rPr>
              <a:t>[schema Transactional]</a:t>
            </a:r>
            <a:endParaRPr sz="1000" b="1">
              <a:solidFill>
                <a:schemeClr val="dk1"/>
              </a:solidFill>
              <a:latin typeface="Dosis"/>
              <a:ea typeface="Dosis"/>
              <a:cs typeface="Dosis"/>
              <a:sym typeface="Dosis"/>
            </a:endParaRPr>
          </a:p>
        </p:txBody>
      </p:sp>
      <p:grpSp>
        <p:nvGrpSpPr>
          <p:cNvPr id="1687" name="Google Shape;1687;p45"/>
          <p:cNvGrpSpPr/>
          <p:nvPr/>
        </p:nvGrpSpPr>
        <p:grpSpPr>
          <a:xfrm>
            <a:off x="6783866" y="3760260"/>
            <a:ext cx="1112459" cy="468435"/>
            <a:chOff x="6783866" y="3836460"/>
            <a:chExt cx="1112459" cy="468435"/>
          </a:xfrm>
        </p:grpSpPr>
        <p:pic>
          <p:nvPicPr>
            <p:cNvPr id="1688" name="Google Shape;1688;p45"/>
            <p:cNvPicPr preferRelativeResize="0"/>
            <p:nvPr/>
          </p:nvPicPr>
          <p:blipFill>
            <a:blip r:embed="rId10">
              <a:alphaModFix/>
            </a:blip>
            <a:stretch>
              <a:fillRect/>
            </a:stretch>
          </p:blipFill>
          <p:spPr>
            <a:xfrm>
              <a:off x="6783866" y="3902436"/>
              <a:ext cx="435399" cy="343370"/>
            </a:xfrm>
            <a:prstGeom prst="rect">
              <a:avLst/>
            </a:prstGeom>
            <a:noFill/>
            <a:ln>
              <a:noFill/>
            </a:ln>
          </p:spPr>
        </p:pic>
        <p:pic>
          <p:nvPicPr>
            <p:cNvPr id="1689" name="Google Shape;1689;p45"/>
            <p:cNvPicPr preferRelativeResize="0"/>
            <p:nvPr/>
          </p:nvPicPr>
          <p:blipFill>
            <a:blip r:embed="rId10">
              <a:alphaModFix/>
            </a:blip>
            <a:stretch>
              <a:fillRect/>
            </a:stretch>
          </p:blipFill>
          <p:spPr>
            <a:xfrm>
              <a:off x="7594206" y="3836460"/>
              <a:ext cx="302118" cy="238259"/>
            </a:xfrm>
            <a:prstGeom prst="rect">
              <a:avLst/>
            </a:prstGeom>
            <a:noFill/>
            <a:ln>
              <a:noFill/>
            </a:ln>
          </p:spPr>
        </p:pic>
        <p:cxnSp>
          <p:nvCxnSpPr>
            <p:cNvPr id="1690" name="Google Shape;1690;p45"/>
            <p:cNvCxnSpPr>
              <a:stCxn id="1689" idx="1"/>
              <a:endCxn id="1688" idx="3"/>
            </p:cNvCxnSpPr>
            <p:nvPr/>
          </p:nvCxnSpPr>
          <p:spPr>
            <a:xfrm flipH="1">
              <a:off x="7219206" y="3955590"/>
              <a:ext cx="375000" cy="118500"/>
            </a:xfrm>
            <a:prstGeom prst="bentConnector3">
              <a:avLst>
                <a:gd name="adj1" fmla="val 49992"/>
              </a:avLst>
            </a:prstGeom>
            <a:noFill/>
            <a:ln w="9525" cap="flat" cmpd="sng">
              <a:solidFill>
                <a:schemeClr val="dk2"/>
              </a:solidFill>
              <a:prstDash val="solid"/>
              <a:round/>
              <a:headEnd type="none" w="med" len="med"/>
              <a:tailEnd type="none" w="med" len="med"/>
            </a:ln>
          </p:spPr>
        </p:cxnSp>
        <p:pic>
          <p:nvPicPr>
            <p:cNvPr id="1691" name="Google Shape;1691;p45"/>
            <p:cNvPicPr preferRelativeResize="0"/>
            <p:nvPr/>
          </p:nvPicPr>
          <p:blipFill>
            <a:blip r:embed="rId10">
              <a:alphaModFix/>
            </a:blip>
            <a:stretch>
              <a:fillRect/>
            </a:stretch>
          </p:blipFill>
          <p:spPr>
            <a:xfrm>
              <a:off x="7594206" y="4066636"/>
              <a:ext cx="302118" cy="238259"/>
            </a:xfrm>
            <a:prstGeom prst="rect">
              <a:avLst/>
            </a:prstGeom>
            <a:noFill/>
            <a:ln>
              <a:noFill/>
            </a:ln>
          </p:spPr>
        </p:pic>
        <p:cxnSp>
          <p:nvCxnSpPr>
            <p:cNvPr id="1692" name="Google Shape;1692;p45"/>
            <p:cNvCxnSpPr>
              <a:stCxn id="1691" idx="1"/>
              <a:endCxn id="1688" idx="3"/>
            </p:cNvCxnSpPr>
            <p:nvPr/>
          </p:nvCxnSpPr>
          <p:spPr>
            <a:xfrm rot="10800000">
              <a:off x="7219206" y="4074166"/>
              <a:ext cx="375000" cy="111600"/>
            </a:xfrm>
            <a:prstGeom prst="bentConnector3">
              <a:avLst>
                <a:gd name="adj1" fmla="val 49992"/>
              </a:avLst>
            </a:prstGeom>
            <a:noFill/>
            <a:ln w="9525" cap="flat" cmpd="sng">
              <a:solidFill>
                <a:schemeClr val="dk2"/>
              </a:solidFill>
              <a:prstDash val="solid"/>
              <a:round/>
              <a:headEnd type="none" w="med" len="med"/>
              <a:tailEnd type="none" w="med" len="med"/>
            </a:ln>
          </p:spPr>
        </p:cxnSp>
      </p:grpSp>
      <p:cxnSp>
        <p:nvCxnSpPr>
          <p:cNvPr id="1693" name="Google Shape;1693;p45"/>
          <p:cNvCxnSpPr>
            <a:endCxn id="1685" idx="1"/>
          </p:cNvCxnSpPr>
          <p:nvPr/>
        </p:nvCxnSpPr>
        <p:spPr>
          <a:xfrm>
            <a:off x="1954200" y="3721148"/>
            <a:ext cx="4221000" cy="215100"/>
          </a:xfrm>
          <a:prstGeom prst="straightConnector1">
            <a:avLst/>
          </a:prstGeom>
          <a:noFill/>
          <a:ln w="28575" cap="flat" cmpd="sng">
            <a:solidFill>
              <a:schemeClr val="accent1"/>
            </a:solidFill>
            <a:prstDash val="solid"/>
            <a:round/>
            <a:headEnd type="none" w="med" len="med"/>
            <a:tailEnd type="triangle" w="med" len="med"/>
          </a:ln>
        </p:spPr>
      </p:cxnSp>
      <p:sp>
        <p:nvSpPr>
          <p:cNvPr id="1694" name="Google Shape;1694;p45"/>
          <p:cNvSpPr/>
          <p:nvPr/>
        </p:nvSpPr>
        <p:spPr>
          <a:xfrm>
            <a:off x="2632050" y="1044100"/>
            <a:ext cx="3354300" cy="3707700"/>
          </a:xfrm>
          <a:prstGeom prst="rect">
            <a:avLst/>
          </a:prstGeom>
          <a:solidFill>
            <a:srgbClr val="FFFFFF">
              <a:alpha val="748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45"/>
          <p:cNvSpPr txBox="1"/>
          <p:nvPr/>
        </p:nvSpPr>
        <p:spPr>
          <a:xfrm>
            <a:off x="2672825" y="182375"/>
            <a:ext cx="3223500" cy="438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it" sz="1300">
                <a:solidFill>
                  <a:schemeClr val="dk1"/>
                </a:solidFill>
                <a:latin typeface="Dosis"/>
                <a:ea typeface="Dosis"/>
                <a:cs typeface="Dosis"/>
                <a:sym typeface="Dosis"/>
              </a:rPr>
              <a:t>L’ultima fase, quella di </a:t>
            </a:r>
            <a:r>
              <a:rPr lang="it" sz="1300" b="1">
                <a:solidFill>
                  <a:schemeClr val="lt2"/>
                </a:solidFill>
                <a:latin typeface="Dosis"/>
                <a:ea typeface="Dosis"/>
                <a:cs typeface="Dosis"/>
                <a:sym typeface="Dosis"/>
              </a:rPr>
              <a:t>Writer</a:t>
            </a:r>
            <a:r>
              <a:rPr lang="it" sz="1300">
                <a:solidFill>
                  <a:schemeClr val="dk1"/>
                </a:solidFill>
                <a:latin typeface="Dosis"/>
                <a:ea typeface="Dosis"/>
                <a:cs typeface="Dosis"/>
                <a:sym typeface="Dosis"/>
              </a:rPr>
              <a:t>, si occupa dell’</a:t>
            </a:r>
            <a:r>
              <a:rPr lang="it" sz="1300" b="1">
                <a:solidFill>
                  <a:schemeClr val="lt2"/>
                </a:solidFill>
                <a:latin typeface="Dosis"/>
                <a:ea typeface="Dosis"/>
                <a:cs typeface="Dosis"/>
                <a:sym typeface="Dosis"/>
              </a:rPr>
              <a:t>effettiva scrittura sul DB Fast Storage di ciascun evento di business </a:t>
            </a:r>
            <a:r>
              <a:rPr lang="it" sz="1300">
                <a:solidFill>
                  <a:schemeClr val="dk1"/>
                </a:solidFill>
                <a:latin typeface="Dosis"/>
                <a:ea typeface="Dosis"/>
                <a:cs typeface="Dosis"/>
                <a:sym typeface="Dosis"/>
              </a:rPr>
              <a:t>generato durante la precedente fase Processor.</a:t>
            </a:r>
            <a:endParaRPr sz="1300">
              <a:solidFill>
                <a:schemeClr val="dk1"/>
              </a:solidFill>
              <a:latin typeface="Dosis"/>
              <a:ea typeface="Dosis"/>
              <a:cs typeface="Dosis"/>
              <a:sym typeface="Dosis"/>
            </a:endParaRPr>
          </a:p>
          <a:p>
            <a:pPr marL="0" lvl="0" indent="0" algn="l" rtl="0">
              <a:spcBef>
                <a:spcPts val="0"/>
              </a:spcBef>
              <a:spcAft>
                <a:spcPts val="0"/>
              </a:spcAft>
              <a:buClr>
                <a:schemeClr val="dk1"/>
              </a:buClr>
              <a:buSzPts val="1100"/>
              <a:buFont typeface="Arial"/>
              <a:buNone/>
            </a:pPr>
            <a:endParaRPr sz="1300">
              <a:solidFill>
                <a:schemeClr val="dk1"/>
              </a:solidFill>
              <a:latin typeface="Dosis"/>
              <a:ea typeface="Dosis"/>
              <a:cs typeface="Dosis"/>
              <a:sym typeface="Dosis"/>
            </a:endParaRPr>
          </a:p>
          <a:p>
            <a:pPr marL="0" lvl="0" indent="0" algn="l" rtl="0">
              <a:spcBef>
                <a:spcPts val="0"/>
              </a:spcBef>
              <a:spcAft>
                <a:spcPts val="0"/>
              </a:spcAft>
              <a:buNone/>
            </a:pPr>
            <a:r>
              <a:rPr lang="it" sz="1300">
                <a:solidFill>
                  <a:schemeClr val="dk1"/>
                </a:solidFill>
                <a:latin typeface="Dosis"/>
                <a:ea typeface="Dosis"/>
                <a:cs typeface="Dosis"/>
                <a:sym typeface="Dosis"/>
              </a:rPr>
              <a:t>Una volta conclusa correttamente la scrittura nelle tabelle sullo schema Transactional vengono svolte due ulteriori operazioni di “finalizzazione”:</a:t>
            </a:r>
            <a:endParaRPr sz="1300">
              <a:solidFill>
                <a:schemeClr val="dk1"/>
              </a:solidFill>
              <a:latin typeface="Dosis"/>
              <a:ea typeface="Dosis"/>
              <a:cs typeface="Dosis"/>
              <a:sym typeface="Dosis"/>
            </a:endParaRPr>
          </a:p>
          <a:p>
            <a:pPr marL="457200" lvl="0" indent="0" algn="l" rtl="0">
              <a:spcBef>
                <a:spcPts val="0"/>
              </a:spcBef>
              <a:spcAft>
                <a:spcPts val="0"/>
              </a:spcAft>
              <a:buClr>
                <a:schemeClr val="dk1"/>
              </a:buClr>
              <a:buSzPts val="1100"/>
              <a:buFont typeface="Arial"/>
              <a:buNone/>
            </a:pPr>
            <a:endParaRPr sz="1300">
              <a:solidFill>
                <a:schemeClr val="dk1"/>
              </a:solidFill>
              <a:latin typeface="Dosis"/>
              <a:ea typeface="Dosis"/>
              <a:cs typeface="Dosis"/>
              <a:sym typeface="Dosis"/>
            </a:endParaRPr>
          </a:p>
          <a:p>
            <a:pPr marL="457200" lvl="0" indent="-311150" algn="l" rtl="0">
              <a:spcBef>
                <a:spcPts val="0"/>
              </a:spcBef>
              <a:spcAft>
                <a:spcPts val="0"/>
              </a:spcAft>
              <a:buClr>
                <a:schemeClr val="dk1"/>
              </a:buClr>
              <a:buSzPts val="1300"/>
              <a:buFont typeface="Dosis"/>
              <a:buAutoNum type="arabicPeriod"/>
            </a:pPr>
            <a:r>
              <a:rPr lang="it" sz="1300">
                <a:solidFill>
                  <a:schemeClr val="dk1"/>
                </a:solidFill>
                <a:latin typeface="Dosis"/>
                <a:ea typeface="Dosis"/>
                <a:cs typeface="Dosis"/>
                <a:sym typeface="Dosis"/>
              </a:rPr>
              <a:t>Viene </a:t>
            </a:r>
            <a:r>
              <a:rPr lang="it" sz="1300" b="1">
                <a:solidFill>
                  <a:schemeClr val="lt2"/>
                </a:solidFill>
                <a:latin typeface="Dosis"/>
                <a:ea typeface="Dosis"/>
                <a:cs typeface="Dosis"/>
                <a:sym typeface="Dosis"/>
              </a:rPr>
              <a:t>cambiato lo stato</a:t>
            </a:r>
            <a:r>
              <a:rPr lang="it" sz="1300">
                <a:solidFill>
                  <a:schemeClr val="dk1"/>
                </a:solidFill>
                <a:latin typeface="Dosis"/>
                <a:ea typeface="Dosis"/>
                <a:cs typeface="Dosis"/>
                <a:sym typeface="Dosis"/>
              </a:rPr>
              <a:t> del record sulla tabella FlowManager relativa al dominio in esame, portandolo </a:t>
            </a:r>
            <a:r>
              <a:rPr lang="it" sz="1300" b="1">
                <a:solidFill>
                  <a:schemeClr val="lt2"/>
                </a:solidFill>
                <a:latin typeface="Dosis"/>
                <a:ea typeface="Dosis"/>
                <a:cs typeface="Dosis"/>
                <a:sym typeface="Dosis"/>
              </a:rPr>
              <a:t>da “In Progress” a “Done”</a:t>
            </a:r>
            <a:r>
              <a:rPr lang="it" sz="1300">
                <a:solidFill>
                  <a:schemeClr val="dk1"/>
                </a:solidFill>
                <a:latin typeface="Dosis"/>
                <a:ea typeface="Dosis"/>
                <a:cs typeface="Dosis"/>
                <a:sym typeface="Dosis"/>
              </a:rPr>
              <a:t> </a:t>
            </a:r>
            <a:br>
              <a:rPr lang="it" sz="1300">
                <a:solidFill>
                  <a:schemeClr val="dk1"/>
                </a:solidFill>
                <a:latin typeface="Dosis"/>
                <a:ea typeface="Dosis"/>
                <a:cs typeface="Dosis"/>
                <a:sym typeface="Dosis"/>
              </a:rPr>
            </a:br>
            <a:endParaRPr sz="1300">
              <a:solidFill>
                <a:schemeClr val="dk1"/>
              </a:solidFill>
              <a:latin typeface="Dosis"/>
              <a:ea typeface="Dosis"/>
              <a:cs typeface="Dosis"/>
              <a:sym typeface="Dosis"/>
            </a:endParaRPr>
          </a:p>
          <a:p>
            <a:pPr marL="457200" lvl="0" indent="-311150" algn="l" rtl="0">
              <a:spcBef>
                <a:spcPts val="0"/>
              </a:spcBef>
              <a:spcAft>
                <a:spcPts val="0"/>
              </a:spcAft>
              <a:buClr>
                <a:schemeClr val="dk1"/>
              </a:buClr>
              <a:buSzPts val="1300"/>
              <a:buFont typeface="Dosis"/>
              <a:buAutoNum type="arabicPeriod"/>
            </a:pPr>
            <a:r>
              <a:rPr lang="it" sz="1300">
                <a:solidFill>
                  <a:schemeClr val="dk1"/>
                </a:solidFill>
                <a:latin typeface="Dosis"/>
                <a:ea typeface="Dosis"/>
                <a:cs typeface="Dosis"/>
                <a:sym typeface="Dosis"/>
              </a:rPr>
              <a:t>Viene </a:t>
            </a:r>
            <a:r>
              <a:rPr lang="it" sz="1300" b="1">
                <a:solidFill>
                  <a:schemeClr val="lt2"/>
                </a:solidFill>
                <a:latin typeface="Dosis"/>
                <a:ea typeface="Dosis"/>
                <a:cs typeface="Dosis"/>
                <a:sym typeface="Dosis"/>
              </a:rPr>
              <a:t>pubblicato un messaggio di notifica</a:t>
            </a:r>
            <a:r>
              <a:rPr lang="it" sz="1300">
                <a:solidFill>
                  <a:schemeClr val="dk1"/>
                </a:solidFill>
                <a:latin typeface="Dosis"/>
                <a:ea typeface="Dosis"/>
                <a:cs typeface="Dosis"/>
                <a:sym typeface="Dosis"/>
              </a:rPr>
              <a:t> dell’avvenuta elaborazione sul topic Kafka “</a:t>
            </a:r>
            <a:r>
              <a:rPr lang="it" sz="1300" b="1">
                <a:solidFill>
                  <a:schemeClr val="lt2"/>
                </a:solidFill>
                <a:latin typeface="Dosis"/>
                <a:ea typeface="Dosis"/>
                <a:cs typeface="Dosis"/>
                <a:sym typeface="Dosis"/>
              </a:rPr>
              <a:t>SignalingTopic</a:t>
            </a:r>
            <a:r>
              <a:rPr lang="it" sz="1300">
                <a:solidFill>
                  <a:schemeClr val="dk1"/>
                </a:solidFill>
                <a:latin typeface="Dosis"/>
                <a:ea typeface="Dosis"/>
                <a:cs typeface="Dosis"/>
                <a:sym typeface="Dosis"/>
              </a:rPr>
              <a:t>”</a:t>
            </a:r>
            <a:endParaRPr sz="1300">
              <a:solidFill>
                <a:schemeClr val="dk1"/>
              </a:solidFill>
              <a:latin typeface="Dosis"/>
              <a:ea typeface="Dosis"/>
              <a:cs typeface="Dosis"/>
              <a:sym typeface="Dosis"/>
            </a:endParaRPr>
          </a:p>
          <a:p>
            <a:pPr marL="0" lvl="0" indent="0" algn="l" rtl="0">
              <a:spcBef>
                <a:spcPts val="0"/>
              </a:spcBef>
              <a:spcAft>
                <a:spcPts val="0"/>
              </a:spcAft>
              <a:buNone/>
            </a:pPr>
            <a:endParaRPr sz="1300">
              <a:solidFill>
                <a:schemeClr val="dk1"/>
              </a:solidFill>
              <a:latin typeface="Dosis"/>
              <a:ea typeface="Dosis"/>
              <a:cs typeface="Dosis"/>
              <a:sym typeface="Dosis"/>
            </a:endParaRPr>
          </a:p>
          <a:p>
            <a:pPr marL="0" lvl="0" indent="0" algn="l" rtl="0">
              <a:spcBef>
                <a:spcPts val="0"/>
              </a:spcBef>
              <a:spcAft>
                <a:spcPts val="0"/>
              </a:spcAft>
              <a:buNone/>
            </a:pPr>
            <a:r>
              <a:rPr lang="it" sz="1300">
                <a:solidFill>
                  <a:schemeClr val="dk1"/>
                </a:solidFill>
                <a:latin typeface="Dosis"/>
                <a:ea typeface="Dosis"/>
                <a:cs typeface="Dosis"/>
                <a:sym typeface="Dosis"/>
              </a:rPr>
              <a:t>In questi termini l’applicazione Event Engine è da considerarsi anche come un vero e proprio Producer Kafka.</a:t>
            </a:r>
            <a:endParaRPr sz="1300" b="1">
              <a:solidFill>
                <a:schemeClr val="lt2"/>
              </a:solidFill>
              <a:latin typeface="Dosis"/>
              <a:ea typeface="Dosis"/>
              <a:cs typeface="Dosis"/>
              <a:sym typeface="Dosis"/>
            </a:endParaRPr>
          </a:p>
        </p:txBody>
      </p:sp>
      <p:sp>
        <p:nvSpPr>
          <p:cNvPr id="1696" name="Google Shape;1696;p45"/>
          <p:cNvSpPr/>
          <p:nvPr/>
        </p:nvSpPr>
        <p:spPr>
          <a:xfrm>
            <a:off x="2551175" y="4612700"/>
            <a:ext cx="3022800" cy="3669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b="1">
                <a:solidFill>
                  <a:schemeClr val="lt1"/>
                </a:solidFill>
                <a:latin typeface="Dosis"/>
                <a:ea typeface="Dosis"/>
                <a:cs typeface="Dosis"/>
                <a:sym typeface="Dosis"/>
              </a:rPr>
              <a:t>Topic Eventi di Notifica</a:t>
            </a:r>
            <a:endParaRPr sz="1200" b="1">
              <a:solidFill>
                <a:schemeClr val="lt1"/>
              </a:solidFill>
              <a:latin typeface="Dosis"/>
              <a:ea typeface="Dosis"/>
              <a:cs typeface="Dosis"/>
              <a:sym typeface="Dosis"/>
            </a:endParaRPr>
          </a:p>
          <a:p>
            <a:pPr marL="0" lvl="0" indent="0" algn="ctr" rtl="0">
              <a:spcBef>
                <a:spcPts val="0"/>
              </a:spcBef>
              <a:spcAft>
                <a:spcPts val="0"/>
              </a:spcAft>
              <a:buNone/>
            </a:pPr>
            <a:r>
              <a:rPr lang="it" sz="1000">
                <a:solidFill>
                  <a:schemeClr val="lt1"/>
                </a:solidFill>
                <a:latin typeface="Dosis"/>
                <a:ea typeface="Dosis"/>
                <a:cs typeface="Dosis"/>
                <a:sym typeface="Dosis"/>
              </a:rPr>
              <a:t>[part: country + DomainKey]</a:t>
            </a:r>
            <a:endParaRPr sz="1000">
              <a:solidFill>
                <a:schemeClr val="lt1"/>
              </a:solidFill>
              <a:latin typeface="Dosis"/>
              <a:ea typeface="Dosis"/>
              <a:cs typeface="Dosis"/>
              <a:sym typeface="Dosis"/>
            </a:endParaRPr>
          </a:p>
        </p:txBody>
      </p:sp>
      <p:cxnSp>
        <p:nvCxnSpPr>
          <p:cNvPr id="1697" name="Google Shape;1697;p45"/>
          <p:cNvCxnSpPr>
            <a:endCxn id="1696" idx="1"/>
          </p:cNvCxnSpPr>
          <p:nvPr/>
        </p:nvCxnSpPr>
        <p:spPr>
          <a:xfrm>
            <a:off x="1954175" y="3728450"/>
            <a:ext cx="597000" cy="1067700"/>
          </a:xfrm>
          <a:prstGeom prst="straightConnector1">
            <a:avLst/>
          </a:prstGeom>
          <a:noFill/>
          <a:ln w="28575" cap="flat" cmpd="sng">
            <a:solidFill>
              <a:schemeClr val="accent1"/>
            </a:solidFill>
            <a:prstDash val="solid"/>
            <a:round/>
            <a:headEnd type="none" w="med" len="med"/>
            <a:tailEnd type="triangle" w="med" len="med"/>
          </a:ln>
        </p:spPr>
      </p:cxnSp>
      <p:pic>
        <p:nvPicPr>
          <p:cNvPr id="3" name="Immagine 4" descr="Immagine che contiene testo&#10;&#10;Descrizione generata automaticamente">
            <a:extLst>
              <a:ext uri="{FF2B5EF4-FFF2-40B4-BE49-F238E27FC236}">
                <a16:creationId xmlns:a16="http://schemas.microsoft.com/office/drawing/2014/main" id="{48D0B4C5-7158-EA97-40BC-1B015DDE2823}"/>
              </a:ext>
            </a:extLst>
          </p:cNvPr>
          <p:cNvPicPr>
            <a:picLocks noChangeAspect="1"/>
          </p:cNvPicPr>
          <p:nvPr/>
        </p:nvPicPr>
        <p:blipFill>
          <a:blip r:embed="rId11"/>
          <a:stretch>
            <a:fillRect/>
          </a:stretch>
        </p:blipFill>
        <p:spPr>
          <a:xfrm>
            <a:off x="7897882" y="696566"/>
            <a:ext cx="619372" cy="2136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1849E-10AE-11CD-43AD-DD76F45CF940}"/>
              </a:ext>
            </a:extLst>
          </p:cNvPr>
          <p:cNvSpPr>
            <a:spLocks noGrp="1"/>
          </p:cNvSpPr>
          <p:nvPr>
            <p:ph type="title"/>
          </p:nvPr>
        </p:nvSpPr>
        <p:spPr/>
        <p:txBody>
          <a:bodyPr/>
          <a:lstStyle/>
          <a:p>
            <a:r>
              <a:rPr lang="it-IT" dirty="0"/>
              <a:t>Architettura a microservizi</a:t>
            </a:r>
          </a:p>
        </p:txBody>
      </p:sp>
      <p:sp>
        <p:nvSpPr>
          <p:cNvPr id="4" name="Sottotitolo 3">
            <a:extLst>
              <a:ext uri="{FF2B5EF4-FFF2-40B4-BE49-F238E27FC236}">
                <a16:creationId xmlns:a16="http://schemas.microsoft.com/office/drawing/2014/main" id="{B3C83857-3014-49A3-D1A9-A01B57D0CE7C}"/>
              </a:ext>
            </a:extLst>
          </p:cNvPr>
          <p:cNvSpPr>
            <a:spLocks noGrp="1"/>
          </p:cNvSpPr>
          <p:nvPr>
            <p:ph type="subTitle" idx="2"/>
          </p:nvPr>
        </p:nvSpPr>
        <p:spPr/>
        <p:txBody>
          <a:bodyPr/>
          <a:lstStyle/>
          <a:p>
            <a:r>
              <a:rPr lang="it-IT" dirty="0"/>
              <a:t>Cos’è un microservizio</a:t>
            </a:r>
          </a:p>
        </p:txBody>
      </p:sp>
      <p:sp>
        <p:nvSpPr>
          <p:cNvPr id="5" name="Rettangolo 4">
            <a:extLst>
              <a:ext uri="{FF2B5EF4-FFF2-40B4-BE49-F238E27FC236}">
                <a16:creationId xmlns:a16="http://schemas.microsoft.com/office/drawing/2014/main" id="{F7B1F299-AE9A-C0D6-F834-643F6FB7B63E}"/>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ubo 5">
            <a:extLst>
              <a:ext uri="{FF2B5EF4-FFF2-40B4-BE49-F238E27FC236}">
                <a16:creationId xmlns:a16="http://schemas.microsoft.com/office/drawing/2014/main" id="{F0E3ADDD-9336-1A92-30A5-902C121A5508}"/>
              </a:ext>
            </a:extLst>
          </p:cNvPr>
          <p:cNvSpPr>
            <a:spLocks noChangeAspect="1"/>
          </p:cNvSpPr>
          <p:nvPr/>
        </p:nvSpPr>
        <p:spPr>
          <a:xfrm>
            <a:off x="602675" y="1497050"/>
            <a:ext cx="2520000" cy="2520768"/>
          </a:xfrm>
          <a:prstGeom prst="cube">
            <a:avLst/>
          </a:prstGeom>
          <a:solidFill>
            <a:srgbClr val="A1245A"/>
          </a:solidFill>
          <a:ln w="31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atin typeface="Dosis" pitchFamily="2" charset="0"/>
              </a:rPr>
              <a:t>Software monolitico</a:t>
            </a:r>
          </a:p>
        </p:txBody>
      </p:sp>
      <p:sp>
        <p:nvSpPr>
          <p:cNvPr id="11" name="Freccia a destra 10">
            <a:extLst>
              <a:ext uri="{FF2B5EF4-FFF2-40B4-BE49-F238E27FC236}">
                <a16:creationId xmlns:a16="http://schemas.microsoft.com/office/drawing/2014/main" id="{9C3975B2-2F2B-7BD1-A096-0C3792746D54}"/>
              </a:ext>
            </a:extLst>
          </p:cNvPr>
          <p:cNvSpPr/>
          <p:nvPr/>
        </p:nvSpPr>
        <p:spPr>
          <a:xfrm rot="20149916">
            <a:off x="3892957" y="1937594"/>
            <a:ext cx="1358085" cy="28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reccia a destra 11">
            <a:extLst>
              <a:ext uri="{FF2B5EF4-FFF2-40B4-BE49-F238E27FC236}">
                <a16:creationId xmlns:a16="http://schemas.microsoft.com/office/drawing/2014/main" id="{081F15BD-BEEF-5516-7F35-69F49E951EBD}"/>
              </a:ext>
            </a:extLst>
          </p:cNvPr>
          <p:cNvSpPr/>
          <p:nvPr/>
        </p:nvSpPr>
        <p:spPr>
          <a:xfrm>
            <a:off x="3983012" y="2427841"/>
            <a:ext cx="1358085" cy="28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Freccia a destra 12">
            <a:extLst>
              <a:ext uri="{FF2B5EF4-FFF2-40B4-BE49-F238E27FC236}">
                <a16:creationId xmlns:a16="http://schemas.microsoft.com/office/drawing/2014/main" id="{525A5322-E347-2AE6-7835-475C0746F97A}"/>
              </a:ext>
            </a:extLst>
          </p:cNvPr>
          <p:cNvSpPr/>
          <p:nvPr/>
        </p:nvSpPr>
        <p:spPr>
          <a:xfrm rot="1313537">
            <a:off x="3898321" y="2874523"/>
            <a:ext cx="1358085" cy="28376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Cubo 15">
            <a:extLst>
              <a:ext uri="{FF2B5EF4-FFF2-40B4-BE49-F238E27FC236}">
                <a16:creationId xmlns:a16="http://schemas.microsoft.com/office/drawing/2014/main" id="{D6F30E51-3CF2-88E6-6ABD-D19849AC5B9C}"/>
              </a:ext>
            </a:extLst>
          </p:cNvPr>
          <p:cNvSpPr>
            <a:spLocks noChangeAspect="1"/>
          </p:cNvSpPr>
          <p:nvPr/>
        </p:nvSpPr>
        <p:spPr>
          <a:xfrm>
            <a:off x="5325075" y="1128064"/>
            <a:ext cx="1087580" cy="1087911"/>
          </a:xfrm>
          <a:prstGeom prst="cube">
            <a:avLst/>
          </a:prstGeom>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it-IT" dirty="0">
              <a:latin typeface="Dosis" pitchFamily="2" charset="0"/>
            </a:endParaRPr>
          </a:p>
        </p:txBody>
      </p:sp>
      <p:sp>
        <p:nvSpPr>
          <p:cNvPr id="17" name="Cubo 16">
            <a:extLst>
              <a:ext uri="{FF2B5EF4-FFF2-40B4-BE49-F238E27FC236}">
                <a16:creationId xmlns:a16="http://schemas.microsoft.com/office/drawing/2014/main" id="{96D51315-40F6-8098-C3E9-0B4009BFF403}"/>
              </a:ext>
            </a:extLst>
          </p:cNvPr>
          <p:cNvSpPr>
            <a:spLocks noChangeAspect="1"/>
          </p:cNvSpPr>
          <p:nvPr/>
        </p:nvSpPr>
        <p:spPr>
          <a:xfrm>
            <a:off x="7925730" y="1128063"/>
            <a:ext cx="1087580" cy="1087911"/>
          </a:xfrm>
          <a:prstGeom prst="cube">
            <a:avLst/>
          </a:prstGeom>
          <a:solidFill>
            <a:schemeClr val="bg2"/>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dirty="0">
              <a:latin typeface="Dosis" pitchFamily="2" charset="0"/>
            </a:endParaRPr>
          </a:p>
        </p:txBody>
      </p:sp>
      <p:sp>
        <p:nvSpPr>
          <p:cNvPr id="18" name="Cubo 17">
            <a:extLst>
              <a:ext uri="{FF2B5EF4-FFF2-40B4-BE49-F238E27FC236}">
                <a16:creationId xmlns:a16="http://schemas.microsoft.com/office/drawing/2014/main" id="{150515E8-1A65-3D49-1896-AD4B26BC09C6}"/>
              </a:ext>
            </a:extLst>
          </p:cNvPr>
          <p:cNvSpPr>
            <a:spLocks noChangeAspect="1"/>
          </p:cNvSpPr>
          <p:nvPr/>
        </p:nvSpPr>
        <p:spPr>
          <a:xfrm>
            <a:off x="5356413" y="2711603"/>
            <a:ext cx="1087580" cy="1087911"/>
          </a:xfrm>
          <a:prstGeom prst="cube">
            <a:avLst/>
          </a:prstGeom>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it-IT" dirty="0">
              <a:latin typeface="Dosis" pitchFamily="2" charset="0"/>
            </a:endParaRPr>
          </a:p>
        </p:txBody>
      </p:sp>
      <p:sp>
        <p:nvSpPr>
          <p:cNvPr id="19" name="Cubo 18">
            <a:extLst>
              <a:ext uri="{FF2B5EF4-FFF2-40B4-BE49-F238E27FC236}">
                <a16:creationId xmlns:a16="http://schemas.microsoft.com/office/drawing/2014/main" id="{B41D7AC2-87C9-2957-639A-8255BBCB6899}"/>
              </a:ext>
            </a:extLst>
          </p:cNvPr>
          <p:cNvSpPr>
            <a:spLocks noChangeAspect="1"/>
          </p:cNvSpPr>
          <p:nvPr/>
        </p:nvSpPr>
        <p:spPr>
          <a:xfrm>
            <a:off x="6509823" y="3720899"/>
            <a:ext cx="1087580" cy="1087911"/>
          </a:xfrm>
          <a:prstGeom prst="cube">
            <a:avLst/>
          </a:prstGeom>
          <a:ln/>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it-IT" dirty="0">
              <a:latin typeface="Dosis" pitchFamily="2" charset="0"/>
            </a:endParaRPr>
          </a:p>
        </p:txBody>
      </p:sp>
      <p:sp>
        <p:nvSpPr>
          <p:cNvPr id="20" name="Cubo 19">
            <a:extLst>
              <a:ext uri="{FF2B5EF4-FFF2-40B4-BE49-F238E27FC236}">
                <a16:creationId xmlns:a16="http://schemas.microsoft.com/office/drawing/2014/main" id="{3DE91DAD-9BBA-AE7F-257C-14125EA13064}"/>
              </a:ext>
            </a:extLst>
          </p:cNvPr>
          <p:cNvSpPr>
            <a:spLocks noChangeAspect="1"/>
          </p:cNvSpPr>
          <p:nvPr/>
        </p:nvSpPr>
        <p:spPr>
          <a:xfrm>
            <a:off x="7782052" y="2711602"/>
            <a:ext cx="1087580" cy="1087911"/>
          </a:xfrm>
          <a:prstGeom prst="cube">
            <a:avLst/>
          </a:prstGeom>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dirty="0">
              <a:latin typeface="Dosis" pitchFamily="2" charset="0"/>
            </a:endParaRPr>
          </a:p>
        </p:txBody>
      </p:sp>
      <p:sp>
        <p:nvSpPr>
          <p:cNvPr id="21" name="Cubo 20">
            <a:extLst>
              <a:ext uri="{FF2B5EF4-FFF2-40B4-BE49-F238E27FC236}">
                <a16:creationId xmlns:a16="http://schemas.microsoft.com/office/drawing/2014/main" id="{3FBA377A-589E-F122-BE66-91C574C7536A}"/>
              </a:ext>
            </a:extLst>
          </p:cNvPr>
          <p:cNvSpPr>
            <a:spLocks noChangeAspect="1"/>
          </p:cNvSpPr>
          <p:nvPr/>
        </p:nvSpPr>
        <p:spPr>
          <a:xfrm>
            <a:off x="6625402" y="334690"/>
            <a:ext cx="1087580" cy="1087911"/>
          </a:xfrm>
          <a:prstGeom prst="cube">
            <a:avLst/>
          </a:prstGeom>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it-IT" dirty="0">
              <a:latin typeface="Dosis" pitchFamily="2" charset="0"/>
            </a:endParaRPr>
          </a:p>
        </p:txBody>
      </p:sp>
      <p:sp>
        <p:nvSpPr>
          <p:cNvPr id="22" name="CasellaDiTesto 21">
            <a:extLst>
              <a:ext uri="{FF2B5EF4-FFF2-40B4-BE49-F238E27FC236}">
                <a16:creationId xmlns:a16="http://schemas.microsoft.com/office/drawing/2014/main" id="{AEC1DA1E-5201-CFE1-6E87-8F6D8B95D8C1}"/>
              </a:ext>
            </a:extLst>
          </p:cNvPr>
          <p:cNvSpPr txBox="1"/>
          <p:nvPr/>
        </p:nvSpPr>
        <p:spPr>
          <a:xfrm>
            <a:off x="6509823" y="2263733"/>
            <a:ext cx="2031502" cy="400110"/>
          </a:xfrm>
          <a:prstGeom prst="rect">
            <a:avLst/>
          </a:prstGeom>
          <a:noFill/>
        </p:spPr>
        <p:txBody>
          <a:bodyPr wrap="square" rtlCol="0">
            <a:spAutoFit/>
          </a:bodyPr>
          <a:lstStyle/>
          <a:p>
            <a:r>
              <a:rPr lang="it-IT" sz="2000" dirty="0">
                <a:latin typeface="Dosis" pitchFamily="2" charset="0"/>
              </a:rPr>
              <a:t>Microservizi</a:t>
            </a:r>
          </a:p>
        </p:txBody>
      </p:sp>
    </p:spTree>
    <p:extLst>
      <p:ext uri="{BB962C8B-B14F-4D97-AF65-F5344CB8AC3E}">
        <p14:creationId xmlns:p14="http://schemas.microsoft.com/office/powerpoint/2010/main" val="34507259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bg>
      <p:bgPr>
        <a:blipFill>
          <a:blip r:embed="rId3">
            <a:alphaModFix/>
          </a:blip>
          <a:stretch>
            <a:fillRect/>
          </a:stretch>
        </a:blipFill>
        <a:effectLst/>
      </p:bgPr>
    </p:bg>
    <p:spTree>
      <p:nvGrpSpPr>
        <p:cNvPr id="1" name="Shape 1701"/>
        <p:cNvGrpSpPr/>
        <p:nvPr/>
      </p:nvGrpSpPr>
      <p:grpSpPr>
        <a:xfrm>
          <a:off x="0" y="0"/>
          <a:ext cx="0" cy="0"/>
          <a:chOff x="0" y="0"/>
          <a:chExt cx="0" cy="0"/>
        </a:xfrm>
      </p:grpSpPr>
      <p:sp>
        <p:nvSpPr>
          <p:cNvPr id="1702" name="Google Shape;1702;p46"/>
          <p:cNvSpPr txBox="1">
            <a:spLocks noGrp="1"/>
          </p:cNvSpPr>
          <p:nvPr>
            <p:ph type="body" idx="1"/>
          </p:nvPr>
        </p:nvSpPr>
        <p:spPr>
          <a:xfrm>
            <a:off x="107298" y="4018786"/>
            <a:ext cx="4118700" cy="714000"/>
          </a:xfrm>
          <a:prstGeom prst="rect">
            <a:avLst/>
          </a:prstGeom>
          <a:noFill/>
          <a:ln>
            <a:noFill/>
          </a:ln>
        </p:spPr>
        <p:txBody>
          <a:bodyPr spcFirstLastPara="1" wrap="square" lIns="94825" tIns="94825" rIns="94825" bIns="94825" anchor="t" anchorCtr="0">
            <a:noAutofit/>
          </a:bodyPr>
          <a:lstStyle/>
          <a:p>
            <a:pPr marL="0" marR="0" lvl="0" indent="0" algn="l" rtl="0">
              <a:lnSpc>
                <a:spcPct val="100000"/>
              </a:lnSpc>
              <a:spcBef>
                <a:spcPts val="0"/>
              </a:spcBef>
              <a:spcAft>
                <a:spcPts val="0"/>
              </a:spcAft>
              <a:buClr>
                <a:schemeClr val="dk2"/>
              </a:buClr>
              <a:buSzPts val="1900"/>
              <a:buFont typeface="Arial"/>
              <a:buNone/>
            </a:pPr>
            <a:r>
              <a:rPr lang="it" sz="1000" i="0" u="none" strike="noStrike" cap="none" dirty="0">
                <a:solidFill>
                  <a:srgbClr val="FFFFFF"/>
                </a:solidFill>
                <a:latin typeface="Dosis"/>
                <a:ea typeface="Dosis"/>
                <a:cs typeface="Dosis"/>
                <a:sym typeface="Dosis"/>
              </a:rPr>
              <a:t>Corso Milano, 45</a:t>
            </a:r>
            <a:r>
              <a:rPr lang="it" sz="1000" i="0" u="none" strike="noStrike" cap="none" dirty="0">
                <a:solidFill>
                  <a:srgbClr val="ECC5D2"/>
                </a:solidFill>
                <a:latin typeface="Dosis"/>
                <a:ea typeface="Dosis"/>
                <a:cs typeface="Dosis"/>
                <a:sym typeface="Dosis"/>
              </a:rPr>
              <a:t>  </a:t>
            </a:r>
            <a:r>
              <a:rPr lang="it" sz="1000" b="1" i="0" u="none" strike="noStrike" cap="none" dirty="0">
                <a:solidFill>
                  <a:srgbClr val="ECC5D2"/>
                </a:solidFill>
                <a:latin typeface="Dosis"/>
                <a:ea typeface="Dosis"/>
                <a:cs typeface="Dosis"/>
                <a:sym typeface="Dosis"/>
              </a:rPr>
              <a:t>/  </a:t>
            </a:r>
            <a:r>
              <a:rPr lang="it" sz="1000" i="0" u="none" strike="noStrike" cap="none" dirty="0">
                <a:solidFill>
                  <a:srgbClr val="FFFFFF"/>
                </a:solidFill>
                <a:latin typeface="Dosis"/>
                <a:ea typeface="Dosis"/>
                <a:cs typeface="Dosis"/>
                <a:sym typeface="Dosis"/>
              </a:rPr>
              <a:t>20900 Monza (MB)</a:t>
            </a:r>
            <a:br>
              <a:rPr lang="it" sz="1000" i="0" u="none" strike="noStrike" cap="none" dirty="0">
                <a:solidFill>
                  <a:srgbClr val="FFFFFF"/>
                </a:solidFill>
                <a:latin typeface="Dosis"/>
                <a:ea typeface="Dosis"/>
                <a:cs typeface="Dosis"/>
                <a:sym typeface="Dosis"/>
              </a:rPr>
            </a:br>
            <a:r>
              <a:rPr lang="it" sz="1000" i="0" u="none" strike="noStrike" cap="none" dirty="0">
                <a:solidFill>
                  <a:srgbClr val="ECC5D2"/>
                </a:solidFill>
                <a:latin typeface="Dosis"/>
                <a:ea typeface="Dosis"/>
                <a:cs typeface="Dosis"/>
                <a:sym typeface="Dosis"/>
              </a:rPr>
              <a:t>T. </a:t>
            </a:r>
            <a:r>
              <a:rPr lang="it" sz="1000" i="0" u="none" strike="noStrike" cap="none" dirty="0">
                <a:solidFill>
                  <a:srgbClr val="FFFFFF"/>
                </a:solidFill>
                <a:latin typeface="Dosis"/>
                <a:ea typeface="Dosis"/>
                <a:cs typeface="Dosis"/>
                <a:sym typeface="Dosis"/>
              </a:rPr>
              <a:t>+39 039 9000 210</a:t>
            </a:r>
            <a:r>
              <a:rPr lang="it" sz="1000" i="0" u="none" strike="noStrike" cap="none" dirty="0">
                <a:solidFill>
                  <a:srgbClr val="ECC5D2"/>
                </a:solidFill>
                <a:latin typeface="Dosis"/>
                <a:ea typeface="Dosis"/>
                <a:cs typeface="Dosis"/>
                <a:sym typeface="Dosis"/>
              </a:rPr>
              <a:t>  </a:t>
            </a:r>
            <a:r>
              <a:rPr lang="it" sz="1000" b="1" i="0" u="none" strike="noStrike" cap="none" dirty="0">
                <a:solidFill>
                  <a:srgbClr val="ECC5D2"/>
                </a:solidFill>
                <a:latin typeface="Dosis"/>
                <a:ea typeface="Dosis"/>
                <a:cs typeface="Dosis"/>
                <a:sym typeface="Dosis"/>
              </a:rPr>
              <a:t>/  </a:t>
            </a:r>
            <a:r>
              <a:rPr lang="it" sz="1000" i="0" u="none" strike="noStrike" cap="none" dirty="0">
                <a:solidFill>
                  <a:srgbClr val="ECC5D2"/>
                </a:solidFill>
                <a:latin typeface="Dosis"/>
                <a:ea typeface="Dosis"/>
                <a:cs typeface="Dosis"/>
                <a:sym typeface="Dosis"/>
              </a:rPr>
              <a:t>F. </a:t>
            </a:r>
            <a:r>
              <a:rPr lang="it" sz="1000" i="0" u="none" strike="noStrike" cap="none" dirty="0">
                <a:solidFill>
                  <a:srgbClr val="FFFFFF"/>
                </a:solidFill>
                <a:latin typeface="Dosis"/>
                <a:ea typeface="Dosis"/>
                <a:cs typeface="Dosis"/>
                <a:sym typeface="Dosis"/>
              </a:rPr>
              <a:t>+39 039 9000 211</a:t>
            </a:r>
            <a:r>
              <a:rPr lang="it" sz="1000" i="0" u="none" strike="noStrike" cap="none" dirty="0">
                <a:solidFill>
                  <a:srgbClr val="ECC5D2"/>
                </a:solidFill>
                <a:latin typeface="Dosis"/>
                <a:ea typeface="Dosis"/>
                <a:cs typeface="Dosis"/>
                <a:sym typeface="Dosis"/>
              </a:rPr>
              <a:t>  </a:t>
            </a:r>
            <a:r>
              <a:rPr lang="it" sz="1000" b="1" i="0" u="none" strike="noStrike" cap="none" dirty="0">
                <a:solidFill>
                  <a:srgbClr val="ECC5D2"/>
                </a:solidFill>
                <a:latin typeface="Dosis"/>
                <a:ea typeface="Dosis"/>
                <a:cs typeface="Dosis"/>
                <a:sym typeface="Dosis"/>
              </a:rPr>
              <a:t>/  </a:t>
            </a:r>
            <a:r>
              <a:rPr lang="it" sz="1000" i="0" u="none" strike="noStrike" cap="none" dirty="0">
                <a:solidFill>
                  <a:srgbClr val="ECC5D2"/>
                </a:solidFill>
                <a:latin typeface="Dosis"/>
                <a:ea typeface="Dosis"/>
                <a:cs typeface="Dosis"/>
                <a:sym typeface="Dosis"/>
              </a:rPr>
              <a:t>@</a:t>
            </a:r>
            <a:r>
              <a:rPr lang="it" sz="1000" i="0" u="none" strike="noStrike" cap="none" dirty="0">
                <a:solidFill>
                  <a:srgbClr val="00AECA"/>
                </a:solidFill>
                <a:latin typeface="Dosis"/>
                <a:ea typeface="Dosis"/>
                <a:cs typeface="Dosis"/>
                <a:sym typeface="Dosis"/>
              </a:rPr>
              <a:t> </a:t>
            </a:r>
            <a:r>
              <a:rPr lang="it" sz="1000" i="0" u="none" strike="noStrike" cap="none" dirty="0">
                <a:solidFill>
                  <a:srgbClr val="FFFFFF"/>
                </a:solidFill>
                <a:latin typeface="Dosis"/>
                <a:ea typeface="Dosis"/>
                <a:cs typeface="Dosis"/>
                <a:sym typeface="Dosis"/>
              </a:rPr>
              <a:t>info@quantyca.it</a:t>
            </a:r>
            <a:endParaRPr sz="1000" i="0" u="none" strike="noStrike" cap="none" dirty="0">
              <a:solidFill>
                <a:srgbClr val="FFFFFF"/>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900"/>
              <a:buFont typeface="Arial"/>
              <a:buNone/>
            </a:pPr>
            <a:endParaRPr sz="1000" i="0" u="none" strike="noStrike" cap="none" dirty="0">
              <a:solidFill>
                <a:srgbClr val="FFFFFF"/>
              </a:solidFill>
              <a:latin typeface="Dosis"/>
              <a:ea typeface="Dosis"/>
              <a:cs typeface="Dosis"/>
              <a:sym typeface="Dosis"/>
            </a:endParaRPr>
          </a:p>
          <a:p>
            <a:pPr marL="0" marR="0" lvl="0" indent="0" algn="l" rtl="0">
              <a:lnSpc>
                <a:spcPct val="100000"/>
              </a:lnSpc>
              <a:spcBef>
                <a:spcPts val="0"/>
              </a:spcBef>
              <a:spcAft>
                <a:spcPts val="0"/>
              </a:spcAft>
              <a:buClr>
                <a:schemeClr val="dk2"/>
              </a:buClr>
              <a:buSzPts val="1900"/>
              <a:buFont typeface="Arial"/>
              <a:buNone/>
            </a:pPr>
            <a:r>
              <a:rPr lang="it" sz="1100" i="0" u="none" strike="noStrike" cap="none" dirty="0">
                <a:solidFill>
                  <a:srgbClr val="FFFFFF"/>
                </a:solidFill>
                <a:latin typeface="Dosis"/>
                <a:ea typeface="Dosis"/>
                <a:cs typeface="Dosis"/>
                <a:sym typeface="Dosis"/>
              </a:rPr>
              <a:t>www.quantyca.it</a:t>
            </a:r>
            <a:endParaRPr sz="1100" i="0" u="none" strike="noStrike" cap="none" dirty="0">
              <a:solidFill>
                <a:srgbClr val="FFFFFF"/>
              </a:solidFill>
              <a:latin typeface="Dosis"/>
              <a:ea typeface="Dosis"/>
              <a:cs typeface="Dosis"/>
              <a:sym typeface="Dosis"/>
            </a:endParaRPr>
          </a:p>
        </p:txBody>
      </p:sp>
      <p:pic>
        <p:nvPicPr>
          <p:cNvPr id="1703" name="Google Shape;1703;p46"/>
          <p:cNvPicPr preferRelativeResize="0"/>
          <p:nvPr/>
        </p:nvPicPr>
        <p:blipFill rotWithShape="1">
          <a:blip r:embed="rId4">
            <a:alphaModFix/>
          </a:blip>
          <a:srcRect/>
          <a:stretch/>
        </p:blipFill>
        <p:spPr>
          <a:xfrm>
            <a:off x="171450" y="3600450"/>
            <a:ext cx="1372426" cy="31908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1849E-10AE-11CD-43AD-DD76F45CF940}"/>
              </a:ext>
            </a:extLst>
          </p:cNvPr>
          <p:cNvSpPr>
            <a:spLocks noGrp="1"/>
          </p:cNvSpPr>
          <p:nvPr>
            <p:ph type="title" idx="4294967295"/>
          </p:nvPr>
        </p:nvSpPr>
        <p:spPr>
          <a:xfrm>
            <a:off x="623888" y="293688"/>
            <a:ext cx="8520112" cy="449262"/>
          </a:xfrm>
        </p:spPr>
        <p:txBody>
          <a:bodyPr/>
          <a:lstStyle/>
          <a:p>
            <a:r>
              <a:rPr lang="it-IT" sz="2500" b="0" dirty="0"/>
              <a:t>Architettura a microservizi</a:t>
            </a:r>
          </a:p>
        </p:txBody>
      </p:sp>
      <p:sp>
        <p:nvSpPr>
          <p:cNvPr id="4" name="Sottotitolo 3">
            <a:extLst>
              <a:ext uri="{FF2B5EF4-FFF2-40B4-BE49-F238E27FC236}">
                <a16:creationId xmlns:a16="http://schemas.microsoft.com/office/drawing/2014/main" id="{B3C83857-3014-49A3-D1A9-A01B57D0CE7C}"/>
              </a:ext>
            </a:extLst>
          </p:cNvPr>
          <p:cNvSpPr>
            <a:spLocks noGrp="1"/>
          </p:cNvSpPr>
          <p:nvPr>
            <p:ph type="subTitle" idx="4294967295"/>
          </p:nvPr>
        </p:nvSpPr>
        <p:spPr>
          <a:xfrm>
            <a:off x="623888" y="742950"/>
            <a:ext cx="8520112" cy="304800"/>
          </a:xfrm>
          <a:prstGeom prst="rect">
            <a:avLst/>
          </a:prstGeom>
        </p:spPr>
        <p:txBody>
          <a:bodyPr/>
          <a:lstStyle/>
          <a:p>
            <a:r>
              <a:rPr lang="it-IT" sz="1800" dirty="0">
                <a:solidFill>
                  <a:schemeClr val="lt2"/>
                </a:solidFill>
                <a:latin typeface="Dosis"/>
                <a:sym typeface="Dosis"/>
              </a:rPr>
              <a:t>Sviluppo </a:t>
            </a:r>
            <a:r>
              <a:rPr lang="it-IT" sz="1800" dirty="0" err="1">
                <a:solidFill>
                  <a:schemeClr val="lt2"/>
                </a:solidFill>
                <a:latin typeface="Dosis"/>
                <a:sym typeface="Dosis"/>
              </a:rPr>
              <a:t>brownfield</a:t>
            </a:r>
            <a:endParaRPr lang="it-IT" sz="1800" dirty="0">
              <a:solidFill>
                <a:schemeClr val="lt2"/>
              </a:solidFill>
              <a:latin typeface="Dosis"/>
              <a:sym typeface="Dosis"/>
            </a:endParaRPr>
          </a:p>
        </p:txBody>
      </p:sp>
      <p:sp>
        <p:nvSpPr>
          <p:cNvPr id="30" name="Rettangolo 29">
            <a:extLst>
              <a:ext uri="{FF2B5EF4-FFF2-40B4-BE49-F238E27FC236}">
                <a16:creationId xmlns:a16="http://schemas.microsoft.com/office/drawing/2014/main" id="{707CBB52-8495-935C-CDE7-7334884348C3}"/>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Immagine 5">
            <a:extLst>
              <a:ext uri="{FF2B5EF4-FFF2-40B4-BE49-F238E27FC236}">
                <a16:creationId xmlns:a16="http://schemas.microsoft.com/office/drawing/2014/main" id="{577541CF-13A6-F8D1-6030-B28D119350AC}"/>
              </a:ext>
            </a:extLst>
          </p:cNvPr>
          <p:cNvPicPr>
            <a:picLocks noChangeAspect="1"/>
          </p:cNvPicPr>
          <p:nvPr/>
        </p:nvPicPr>
        <p:blipFill>
          <a:blip r:embed="rId2"/>
          <a:stretch>
            <a:fillRect/>
          </a:stretch>
        </p:blipFill>
        <p:spPr>
          <a:xfrm>
            <a:off x="-718299" y="1044866"/>
            <a:ext cx="5195594" cy="5202000"/>
          </a:xfrm>
          <a:prstGeom prst="rect">
            <a:avLst/>
          </a:prstGeom>
        </p:spPr>
      </p:pic>
      <p:pic>
        <p:nvPicPr>
          <p:cNvPr id="8" name="Immagine 7">
            <a:extLst>
              <a:ext uri="{FF2B5EF4-FFF2-40B4-BE49-F238E27FC236}">
                <a16:creationId xmlns:a16="http://schemas.microsoft.com/office/drawing/2014/main" id="{82FBB7C9-23CB-FC27-082B-95ED5565A877}"/>
              </a:ext>
            </a:extLst>
          </p:cNvPr>
          <p:cNvPicPr>
            <a:picLocks noChangeAspect="1"/>
          </p:cNvPicPr>
          <p:nvPr/>
        </p:nvPicPr>
        <p:blipFill>
          <a:blip r:embed="rId3"/>
          <a:stretch>
            <a:fillRect/>
          </a:stretch>
        </p:blipFill>
        <p:spPr>
          <a:xfrm>
            <a:off x="4477295" y="1044866"/>
            <a:ext cx="5202000" cy="5202000"/>
          </a:xfrm>
          <a:prstGeom prst="rect">
            <a:avLst/>
          </a:prstGeom>
        </p:spPr>
      </p:pic>
      <p:sp>
        <p:nvSpPr>
          <p:cNvPr id="9" name="CasellaDiTesto 8">
            <a:extLst>
              <a:ext uri="{FF2B5EF4-FFF2-40B4-BE49-F238E27FC236}">
                <a16:creationId xmlns:a16="http://schemas.microsoft.com/office/drawing/2014/main" id="{8EF9DF12-9647-D2E7-4393-8C9811BE725E}"/>
              </a:ext>
            </a:extLst>
          </p:cNvPr>
          <p:cNvSpPr txBox="1"/>
          <p:nvPr/>
        </p:nvSpPr>
        <p:spPr>
          <a:xfrm>
            <a:off x="842945" y="1311035"/>
            <a:ext cx="2073106" cy="523220"/>
          </a:xfrm>
          <a:prstGeom prst="rect">
            <a:avLst/>
          </a:prstGeom>
          <a:noFill/>
        </p:spPr>
        <p:txBody>
          <a:bodyPr wrap="square" rtlCol="0">
            <a:spAutoFit/>
          </a:bodyPr>
          <a:lstStyle/>
          <a:p>
            <a:pPr algn="ctr"/>
            <a:r>
              <a:rPr lang="it-IT" sz="2800" dirty="0" err="1">
                <a:latin typeface="Dosis" pitchFamily="2" charset="0"/>
              </a:rPr>
              <a:t>Greenfield</a:t>
            </a:r>
            <a:endParaRPr lang="it-IT" sz="2800" dirty="0">
              <a:latin typeface="Dosis" pitchFamily="2" charset="0"/>
            </a:endParaRPr>
          </a:p>
        </p:txBody>
      </p:sp>
      <p:sp>
        <p:nvSpPr>
          <p:cNvPr id="10" name="CasellaDiTesto 9">
            <a:extLst>
              <a:ext uri="{FF2B5EF4-FFF2-40B4-BE49-F238E27FC236}">
                <a16:creationId xmlns:a16="http://schemas.microsoft.com/office/drawing/2014/main" id="{29EE6B4A-E3D4-D262-7666-848F8CB560F0}"/>
              </a:ext>
            </a:extLst>
          </p:cNvPr>
          <p:cNvSpPr txBox="1"/>
          <p:nvPr/>
        </p:nvSpPr>
        <p:spPr>
          <a:xfrm>
            <a:off x="6045704" y="1311035"/>
            <a:ext cx="2073106" cy="523220"/>
          </a:xfrm>
          <a:prstGeom prst="rect">
            <a:avLst/>
          </a:prstGeom>
          <a:noFill/>
        </p:spPr>
        <p:txBody>
          <a:bodyPr wrap="square" rtlCol="0">
            <a:spAutoFit/>
          </a:bodyPr>
          <a:lstStyle/>
          <a:p>
            <a:pPr algn="ctr"/>
            <a:r>
              <a:rPr lang="it-IT" sz="2800" dirty="0" err="1">
                <a:latin typeface="Dosis" pitchFamily="2" charset="0"/>
              </a:rPr>
              <a:t>Brownfield</a:t>
            </a:r>
            <a:endParaRPr lang="it-IT" sz="2800" dirty="0">
              <a:latin typeface="Dosis" pitchFamily="2" charset="0"/>
            </a:endParaRPr>
          </a:p>
        </p:txBody>
      </p:sp>
      <p:sp>
        <p:nvSpPr>
          <p:cNvPr id="11" name="CasellaDiTesto 10">
            <a:extLst>
              <a:ext uri="{FF2B5EF4-FFF2-40B4-BE49-F238E27FC236}">
                <a16:creationId xmlns:a16="http://schemas.microsoft.com/office/drawing/2014/main" id="{3E3FF2F9-ACCE-DC65-1423-F71DA6331F7B}"/>
              </a:ext>
            </a:extLst>
          </p:cNvPr>
          <p:cNvSpPr txBox="1"/>
          <p:nvPr/>
        </p:nvSpPr>
        <p:spPr>
          <a:xfrm>
            <a:off x="4572000" y="3065459"/>
            <a:ext cx="4517583" cy="369332"/>
          </a:xfrm>
          <a:prstGeom prst="rect">
            <a:avLst/>
          </a:prstGeom>
          <a:noFill/>
        </p:spPr>
        <p:txBody>
          <a:bodyPr wrap="none" rtlCol="0">
            <a:spAutoFit/>
          </a:bodyPr>
          <a:lstStyle/>
          <a:p>
            <a:r>
              <a:rPr lang="it-IT" sz="1800" b="0" i="0" strike="noStrike" baseline="0" dirty="0">
                <a:latin typeface="F30"/>
              </a:rPr>
              <a:t>Modifica graduale di un software preesistente</a:t>
            </a:r>
            <a:endParaRPr lang="it-IT" dirty="0"/>
          </a:p>
        </p:txBody>
      </p:sp>
      <p:sp>
        <p:nvSpPr>
          <p:cNvPr id="12" name="CasellaDiTesto 11">
            <a:extLst>
              <a:ext uri="{FF2B5EF4-FFF2-40B4-BE49-F238E27FC236}">
                <a16:creationId xmlns:a16="http://schemas.microsoft.com/office/drawing/2014/main" id="{EF4142E8-D241-0630-0BE9-516DEC3AEA02}"/>
              </a:ext>
            </a:extLst>
          </p:cNvPr>
          <p:cNvSpPr txBox="1"/>
          <p:nvPr/>
        </p:nvSpPr>
        <p:spPr>
          <a:xfrm>
            <a:off x="335048" y="2788460"/>
            <a:ext cx="3985668" cy="923330"/>
          </a:xfrm>
          <a:prstGeom prst="rect">
            <a:avLst/>
          </a:prstGeom>
          <a:noFill/>
        </p:spPr>
        <p:txBody>
          <a:bodyPr wrap="square" rtlCol="0">
            <a:spAutoFit/>
          </a:bodyPr>
          <a:lstStyle/>
          <a:p>
            <a:r>
              <a:rPr lang="it-IT" sz="1800" b="0" i="0" u="none" strike="noStrike" baseline="0" dirty="0">
                <a:latin typeface="F30"/>
              </a:rPr>
              <a:t>Creazione di un nuovo software da zero, senza alcun vincolo o dipendenza da software preesistenti</a:t>
            </a:r>
            <a:endParaRPr lang="it-IT" dirty="0"/>
          </a:p>
        </p:txBody>
      </p:sp>
    </p:spTree>
    <p:extLst>
      <p:ext uri="{BB962C8B-B14F-4D97-AF65-F5344CB8AC3E}">
        <p14:creationId xmlns:p14="http://schemas.microsoft.com/office/powerpoint/2010/main" val="1157373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CC1849E-10AE-11CD-43AD-DD76F45CF940}"/>
              </a:ext>
            </a:extLst>
          </p:cNvPr>
          <p:cNvSpPr>
            <a:spLocks noGrp="1"/>
          </p:cNvSpPr>
          <p:nvPr>
            <p:ph type="title"/>
          </p:nvPr>
        </p:nvSpPr>
        <p:spPr/>
        <p:txBody>
          <a:bodyPr/>
          <a:lstStyle/>
          <a:p>
            <a:r>
              <a:rPr lang="it-IT" dirty="0"/>
              <a:t>Architettura a microservizi</a:t>
            </a:r>
          </a:p>
        </p:txBody>
      </p:sp>
      <p:sp>
        <p:nvSpPr>
          <p:cNvPr id="4" name="Sottotitolo 3">
            <a:extLst>
              <a:ext uri="{FF2B5EF4-FFF2-40B4-BE49-F238E27FC236}">
                <a16:creationId xmlns:a16="http://schemas.microsoft.com/office/drawing/2014/main" id="{B3C83857-3014-49A3-D1A9-A01B57D0CE7C}"/>
              </a:ext>
            </a:extLst>
          </p:cNvPr>
          <p:cNvSpPr>
            <a:spLocks noGrp="1"/>
          </p:cNvSpPr>
          <p:nvPr>
            <p:ph type="subTitle" idx="2"/>
          </p:nvPr>
        </p:nvSpPr>
        <p:spPr/>
        <p:txBody>
          <a:bodyPr/>
          <a:lstStyle/>
          <a:p>
            <a:r>
              <a:rPr lang="it-IT" dirty="0"/>
              <a:t>Sviluppo </a:t>
            </a:r>
            <a:r>
              <a:rPr lang="it-IT" dirty="0" err="1"/>
              <a:t>brownfield</a:t>
            </a:r>
            <a:endParaRPr lang="it-IT" dirty="0"/>
          </a:p>
        </p:txBody>
      </p:sp>
      <p:sp>
        <p:nvSpPr>
          <p:cNvPr id="30" name="Rettangolo 29">
            <a:extLst>
              <a:ext uri="{FF2B5EF4-FFF2-40B4-BE49-F238E27FC236}">
                <a16:creationId xmlns:a16="http://schemas.microsoft.com/office/drawing/2014/main" id="{707CBB52-8495-935C-CDE7-7334884348C3}"/>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7" name="Immagine 6" descr="Immagine che contiene testo, schermata, diagramma, Carattere&#10;&#10;Descrizione generata automaticamente">
            <a:extLst>
              <a:ext uri="{FF2B5EF4-FFF2-40B4-BE49-F238E27FC236}">
                <a16:creationId xmlns:a16="http://schemas.microsoft.com/office/drawing/2014/main" id="{573BA081-B282-496D-6910-B10CC93AE8BC}"/>
              </a:ext>
            </a:extLst>
          </p:cNvPr>
          <p:cNvPicPr>
            <a:picLocks noChangeAspect="1"/>
          </p:cNvPicPr>
          <p:nvPr/>
        </p:nvPicPr>
        <p:blipFill>
          <a:blip r:embed="rId2"/>
          <a:stretch>
            <a:fillRect/>
          </a:stretch>
        </p:blipFill>
        <p:spPr>
          <a:xfrm>
            <a:off x="1848729" y="1047650"/>
            <a:ext cx="5446541" cy="3998210"/>
          </a:xfrm>
          <a:prstGeom prst="rect">
            <a:avLst/>
          </a:prstGeom>
        </p:spPr>
      </p:pic>
    </p:spTree>
    <p:extLst>
      <p:ext uri="{BB962C8B-B14F-4D97-AF65-F5344CB8AC3E}">
        <p14:creationId xmlns:p14="http://schemas.microsoft.com/office/powerpoint/2010/main" val="11250852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Google Shape;328;p15">
            <a:extLst>
              <a:ext uri="{FF2B5EF4-FFF2-40B4-BE49-F238E27FC236}">
                <a16:creationId xmlns:a16="http://schemas.microsoft.com/office/drawing/2014/main" id="{C4D3223E-D629-C5A7-2937-18A4A9C74C11}"/>
              </a:ext>
            </a:extLst>
          </p:cNvPr>
          <p:cNvSpPr/>
          <p:nvPr/>
        </p:nvSpPr>
        <p:spPr>
          <a:xfrm>
            <a:off x="953495" y="2511001"/>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E597B9"/>
              </a:solidFill>
              <a:latin typeface="Dosis"/>
              <a:ea typeface="Dosis"/>
              <a:cs typeface="Dosis"/>
              <a:sym typeface="Dosis"/>
            </a:endParaRPr>
          </a:p>
        </p:txBody>
      </p:sp>
      <p:sp>
        <p:nvSpPr>
          <p:cNvPr id="2" name="Titolo 1">
            <a:extLst>
              <a:ext uri="{FF2B5EF4-FFF2-40B4-BE49-F238E27FC236}">
                <a16:creationId xmlns:a16="http://schemas.microsoft.com/office/drawing/2014/main" id="{8CC1849E-10AE-11CD-43AD-DD76F45CF940}"/>
              </a:ext>
            </a:extLst>
          </p:cNvPr>
          <p:cNvSpPr>
            <a:spLocks noGrp="1"/>
          </p:cNvSpPr>
          <p:nvPr>
            <p:ph type="title"/>
          </p:nvPr>
        </p:nvSpPr>
        <p:spPr/>
        <p:txBody>
          <a:bodyPr/>
          <a:lstStyle/>
          <a:p>
            <a:r>
              <a:rPr lang="it-IT" dirty="0"/>
              <a:t>Event-</a:t>
            </a:r>
            <a:r>
              <a:rPr lang="it-IT" dirty="0" err="1"/>
              <a:t>Driven</a:t>
            </a:r>
            <a:r>
              <a:rPr lang="it-IT" dirty="0"/>
              <a:t> programming</a:t>
            </a:r>
          </a:p>
        </p:txBody>
      </p:sp>
      <p:sp>
        <p:nvSpPr>
          <p:cNvPr id="25" name="Google Shape;328;p15">
            <a:extLst>
              <a:ext uri="{FF2B5EF4-FFF2-40B4-BE49-F238E27FC236}">
                <a16:creationId xmlns:a16="http://schemas.microsoft.com/office/drawing/2014/main" id="{B971C88C-C571-46F8-6BE9-6427332E3FF3}"/>
              </a:ext>
            </a:extLst>
          </p:cNvPr>
          <p:cNvSpPr/>
          <p:nvPr/>
        </p:nvSpPr>
        <p:spPr>
          <a:xfrm>
            <a:off x="968723" y="1222609"/>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rgbClr val="E597B9"/>
              </a:solidFill>
              <a:latin typeface="Dosis"/>
              <a:ea typeface="Dosis"/>
              <a:cs typeface="Dosis"/>
              <a:sym typeface="Dosis"/>
            </a:endParaRPr>
          </a:p>
        </p:txBody>
      </p:sp>
      <p:sp>
        <p:nvSpPr>
          <p:cNvPr id="22" name="Google Shape;328;p15">
            <a:extLst>
              <a:ext uri="{FF2B5EF4-FFF2-40B4-BE49-F238E27FC236}">
                <a16:creationId xmlns:a16="http://schemas.microsoft.com/office/drawing/2014/main" id="{0CE77187-2345-BBC5-E587-28C2A74D999E}"/>
              </a:ext>
            </a:extLst>
          </p:cNvPr>
          <p:cNvSpPr/>
          <p:nvPr/>
        </p:nvSpPr>
        <p:spPr>
          <a:xfrm>
            <a:off x="968723" y="3696516"/>
            <a:ext cx="683056" cy="665288"/>
          </a:xfrm>
          <a:prstGeom prst="roundRect">
            <a:avLst>
              <a:gd name="adj" fmla="val 16667"/>
            </a:avLst>
          </a:prstGeom>
          <a:solidFill>
            <a:srgbClr val="A1245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lt1"/>
              </a:solidFill>
              <a:latin typeface="Dosis"/>
              <a:ea typeface="Dosis"/>
              <a:cs typeface="Dosis"/>
              <a:sym typeface="Dosis"/>
            </a:endParaRPr>
          </a:p>
        </p:txBody>
      </p:sp>
      <p:sp>
        <p:nvSpPr>
          <p:cNvPr id="6" name="Rettangolo con angoli arrotondati 5">
            <a:extLst>
              <a:ext uri="{FF2B5EF4-FFF2-40B4-BE49-F238E27FC236}">
                <a16:creationId xmlns:a16="http://schemas.microsoft.com/office/drawing/2014/main" id="{F1067508-5C60-70C4-815D-B701FEAAE123}"/>
              </a:ext>
            </a:extLst>
          </p:cNvPr>
          <p:cNvSpPr/>
          <p:nvPr/>
        </p:nvSpPr>
        <p:spPr>
          <a:xfrm>
            <a:off x="5583382" y="976745"/>
            <a:ext cx="3048000" cy="3733800"/>
          </a:xfrm>
          <a:prstGeom prst="roundRect">
            <a:avLst/>
          </a:prstGeom>
          <a:solidFill>
            <a:schemeClr val="bg1"/>
          </a:solidFill>
          <a:ln w="6350">
            <a:prstDash val="dash"/>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it-IT" b="1" dirty="0">
              <a:ln w="22225">
                <a:solidFill>
                  <a:schemeClr val="accent2"/>
                </a:solidFill>
                <a:prstDash val="solid"/>
              </a:ln>
              <a:solidFill>
                <a:schemeClr val="tx1"/>
              </a:solidFill>
            </a:endParaRPr>
          </a:p>
        </p:txBody>
      </p:sp>
      <p:sp>
        <p:nvSpPr>
          <p:cNvPr id="7" name="CasellaDiTesto 6">
            <a:extLst>
              <a:ext uri="{FF2B5EF4-FFF2-40B4-BE49-F238E27FC236}">
                <a16:creationId xmlns:a16="http://schemas.microsoft.com/office/drawing/2014/main" id="{F1AD5199-9A05-D189-9E5C-688843BD15BD}"/>
              </a:ext>
            </a:extLst>
          </p:cNvPr>
          <p:cNvSpPr txBox="1"/>
          <p:nvPr/>
        </p:nvSpPr>
        <p:spPr>
          <a:xfrm>
            <a:off x="6691242" y="668968"/>
            <a:ext cx="832279" cy="307777"/>
          </a:xfrm>
          <a:prstGeom prst="rect">
            <a:avLst/>
          </a:prstGeom>
          <a:noFill/>
        </p:spPr>
        <p:txBody>
          <a:bodyPr wrap="none" rtlCol="0">
            <a:spAutoFit/>
          </a:bodyPr>
          <a:lstStyle/>
          <a:p>
            <a:r>
              <a:rPr lang="it-IT" dirty="0">
                <a:solidFill>
                  <a:srgbClr val="A1245A"/>
                </a:solidFill>
              </a:rPr>
              <a:t>Sistema</a:t>
            </a:r>
          </a:p>
        </p:txBody>
      </p:sp>
      <p:sp>
        <p:nvSpPr>
          <p:cNvPr id="10" name="Freccia circolare in giù 9">
            <a:extLst>
              <a:ext uri="{FF2B5EF4-FFF2-40B4-BE49-F238E27FC236}">
                <a16:creationId xmlns:a16="http://schemas.microsoft.com/office/drawing/2014/main" id="{7EE8D8FA-84D5-8268-12A6-FE6C0F4F474C}"/>
              </a:ext>
            </a:extLst>
          </p:cNvPr>
          <p:cNvSpPr/>
          <p:nvPr/>
        </p:nvSpPr>
        <p:spPr>
          <a:xfrm>
            <a:off x="6117285" y="2034610"/>
            <a:ext cx="1406236" cy="748145"/>
          </a:xfrm>
          <a:prstGeom prst="curvedDownArrow">
            <a:avLst>
              <a:gd name="adj1" fmla="val 25000"/>
              <a:gd name="adj2" fmla="val 60267"/>
              <a:gd name="adj3" fmla="val 34259"/>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8" name="Freccia circolare in giù 7">
            <a:extLst>
              <a:ext uri="{FF2B5EF4-FFF2-40B4-BE49-F238E27FC236}">
                <a16:creationId xmlns:a16="http://schemas.microsoft.com/office/drawing/2014/main" id="{13075F00-58E2-7E5D-955D-8348527CFF6F}"/>
              </a:ext>
            </a:extLst>
          </p:cNvPr>
          <p:cNvSpPr/>
          <p:nvPr/>
        </p:nvSpPr>
        <p:spPr>
          <a:xfrm rot="10800000">
            <a:off x="6016025" y="2921302"/>
            <a:ext cx="1406236" cy="748145"/>
          </a:xfrm>
          <a:prstGeom prst="curvedDownArrow">
            <a:avLst>
              <a:gd name="adj1" fmla="val 25000"/>
              <a:gd name="adj2" fmla="val 60267"/>
              <a:gd name="adj3" fmla="val 34259"/>
            </a:avLst>
          </a:prstGeom>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b="1">
              <a:ln w="22225">
                <a:solidFill>
                  <a:schemeClr val="accent2"/>
                </a:solidFill>
                <a:prstDash val="solid"/>
              </a:ln>
              <a:solidFill>
                <a:schemeClr val="accent2">
                  <a:lumMod val="40000"/>
                  <a:lumOff val="60000"/>
                </a:schemeClr>
              </a:solidFill>
            </a:endParaRPr>
          </a:p>
        </p:txBody>
      </p:sp>
      <p:sp>
        <p:nvSpPr>
          <p:cNvPr id="11" name="CasellaDiTesto 10">
            <a:extLst>
              <a:ext uri="{FF2B5EF4-FFF2-40B4-BE49-F238E27FC236}">
                <a16:creationId xmlns:a16="http://schemas.microsoft.com/office/drawing/2014/main" id="{96B11AB7-77AE-2CA2-76EA-5136684E4554}"/>
              </a:ext>
            </a:extLst>
          </p:cNvPr>
          <p:cNvSpPr txBox="1"/>
          <p:nvPr/>
        </p:nvSpPr>
        <p:spPr>
          <a:xfrm>
            <a:off x="6251864" y="2708873"/>
            <a:ext cx="1090363" cy="276999"/>
          </a:xfrm>
          <a:prstGeom prst="rect">
            <a:avLst/>
          </a:prstGeom>
          <a:noFill/>
        </p:spPr>
        <p:txBody>
          <a:bodyPr wrap="square" rtlCol="0">
            <a:spAutoFit/>
          </a:bodyPr>
          <a:lstStyle/>
          <a:p>
            <a:r>
              <a:rPr lang="it-IT" sz="1200" dirty="0">
                <a:ln w="0"/>
                <a:solidFill>
                  <a:schemeClr val="tx1"/>
                </a:solidFill>
                <a:effectLst>
                  <a:outerShdw blurRad="38100" dist="19050" dir="2700000" algn="tl" rotWithShape="0">
                    <a:schemeClr val="dk1">
                      <a:alpha val="40000"/>
                    </a:schemeClr>
                  </a:outerShdw>
                </a:effectLst>
              </a:rPr>
              <a:t>Event Loop</a:t>
            </a:r>
            <a:endParaRPr lang="it-IT" sz="1200" b="1" dirty="0">
              <a:ln w="22225">
                <a:solidFill>
                  <a:schemeClr val="accent2"/>
                </a:solidFill>
                <a:prstDash val="solid"/>
              </a:ln>
              <a:solidFill>
                <a:schemeClr val="tx1"/>
              </a:solidFill>
            </a:endParaRPr>
          </a:p>
        </p:txBody>
      </p:sp>
      <p:cxnSp>
        <p:nvCxnSpPr>
          <p:cNvPr id="13" name="Connettore 2 12">
            <a:extLst>
              <a:ext uri="{FF2B5EF4-FFF2-40B4-BE49-F238E27FC236}">
                <a16:creationId xmlns:a16="http://schemas.microsoft.com/office/drawing/2014/main" id="{882D26A3-0B02-91DC-2CC7-917672B608B7}"/>
              </a:ext>
            </a:extLst>
          </p:cNvPr>
          <p:cNvCxnSpPr>
            <a:cxnSpLocks/>
          </p:cNvCxnSpPr>
          <p:nvPr/>
        </p:nvCxnSpPr>
        <p:spPr>
          <a:xfrm flipV="1">
            <a:off x="7329055" y="1586345"/>
            <a:ext cx="424841" cy="525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ttangolo 13">
            <a:extLst>
              <a:ext uri="{FF2B5EF4-FFF2-40B4-BE49-F238E27FC236}">
                <a16:creationId xmlns:a16="http://schemas.microsoft.com/office/drawing/2014/main" id="{4F96B7EF-23D0-BFB3-94BB-D4CCB8AAFD40}"/>
              </a:ext>
            </a:extLst>
          </p:cNvPr>
          <p:cNvSpPr/>
          <p:nvPr/>
        </p:nvSpPr>
        <p:spPr>
          <a:xfrm>
            <a:off x="7058891" y="1121532"/>
            <a:ext cx="1406236" cy="375518"/>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Event </a:t>
            </a:r>
            <a:r>
              <a:rPr lang="it-IT" dirty="0" err="1"/>
              <a:t>handler</a:t>
            </a:r>
            <a:endParaRPr lang="it-IT" dirty="0"/>
          </a:p>
        </p:txBody>
      </p:sp>
      <p:sp>
        <p:nvSpPr>
          <p:cNvPr id="17" name="Google Shape;328;p15">
            <a:extLst>
              <a:ext uri="{FF2B5EF4-FFF2-40B4-BE49-F238E27FC236}">
                <a16:creationId xmlns:a16="http://schemas.microsoft.com/office/drawing/2014/main" id="{4A99BEBE-8EA6-0FED-03A2-FC7B78245E85}"/>
              </a:ext>
            </a:extLst>
          </p:cNvPr>
          <p:cNvSpPr/>
          <p:nvPr/>
        </p:nvSpPr>
        <p:spPr>
          <a:xfrm>
            <a:off x="3161941" y="2728145"/>
            <a:ext cx="1743000" cy="231000"/>
          </a:xfrm>
          <a:prstGeom prst="roundRect">
            <a:avLst>
              <a:gd name="adj" fmla="val 16667"/>
            </a:avLst>
          </a:prstGeom>
          <a:solidFill>
            <a:schemeClr val="lt2"/>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it" sz="1200" dirty="0">
                <a:solidFill>
                  <a:schemeClr val="lt1"/>
                </a:solidFill>
                <a:latin typeface="Dosis"/>
                <a:ea typeface="Dosis"/>
                <a:cs typeface="Dosis"/>
                <a:sym typeface="Dosis"/>
              </a:rPr>
              <a:t>Event Queue</a:t>
            </a:r>
            <a:endParaRPr sz="1200" dirty="0">
              <a:solidFill>
                <a:schemeClr val="lt1"/>
              </a:solidFill>
              <a:latin typeface="Dosis"/>
              <a:ea typeface="Dosis"/>
              <a:cs typeface="Dosis"/>
              <a:sym typeface="Dosis"/>
            </a:endParaRPr>
          </a:p>
        </p:txBody>
      </p:sp>
      <p:cxnSp>
        <p:nvCxnSpPr>
          <p:cNvPr id="18" name="Connettore 2 17">
            <a:extLst>
              <a:ext uri="{FF2B5EF4-FFF2-40B4-BE49-F238E27FC236}">
                <a16:creationId xmlns:a16="http://schemas.microsoft.com/office/drawing/2014/main" id="{84F01D53-A5B0-47B2-AFA2-7A08D8A225AF}"/>
              </a:ext>
            </a:extLst>
          </p:cNvPr>
          <p:cNvCxnSpPr>
            <a:cxnSpLocks/>
          </p:cNvCxnSpPr>
          <p:nvPr/>
        </p:nvCxnSpPr>
        <p:spPr>
          <a:xfrm>
            <a:off x="4715627" y="2816576"/>
            <a:ext cx="117948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Google Shape;575;p25">
            <a:extLst>
              <a:ext uri="{FF2B5EF4-FFF2-40B4-BE49-F238E27FC236}">
                <a16:creationId xmlns:a16="http://schemas.microsoft.com/office/drawing/2014/main" id="{6F5B34E6-6336-E7D3-074D-DB1CAE8DA48C}"/>
              </a:ext>
            </a:extLst>
          </p:cNvPr>
          <p:cNvPicPr preferRelativeResize="0"/>
          <p:nvPr/>
        </p:nvPicPr>
        <p:blipFill>
          <a:blip r:embed="rId2">
            <a:alphaModFix/>
          </a:blip>
          <a:stretch>
            <a:fillRect/>
          </a:stretch>
        </p:blipFill>
        <p:spPr>
          <a:xfrm flipH="1">
            <a:off x="1031164" y="3729111"/>
            <a:ext cx="558173" cy="612248"/>
          </a:xfrm>
          <a:prstGeom prst="rect">
            <a:avLst/>
          </a:prstGeom>
          <a:noFill/>
          <a:ln>
            <a:noFill/>
          </a:ln>
        </p:spPr>
      </p:pic>
      <p:cxnSp>
        <p:nvCxnSpPr>
          <p:cNvPr id="21" name="Connettore 2 20">
            <a:extLst>
              <a:ext uri="{FF2B5EF4-FFF2-40B4-BE49-F238E27FC236}">
                <a16:creationId xmlns:a16="http://schemas.microsoft.com/office/drawing/2014/main" id="{8C1F8EEA-1DC2-8167-72CF-8C76AC651F2A}"/>
              </a:ext>
            </a:extLst>
          </p:cNvPr>
          <p:cNvCxnSpPr>
            <a:cxnSpLocks/>
            <a:stCxn id="22" idx="3"/>
            <a:endCxn id="17" idx="1"/>
          </p:cNvCxnSpPr>
          <p:nvPr/>
        </p:nvCxnSpPr>
        <p:spPr>
          <a:xfrm flipV="1">
            <a:off x="1651779" y="2843645"/>
            <a:ext cx="1510162" cy="11855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Google Shape;332;p53">
            <a:extLst>
              <a:ext uri="{FF2B5EF4-FFF2-40B4-BE49-F238E27FC236}">
                <a16:creationId xmlns:a16="http://schemas.microsoft.com/office/drawing/2014/main" id="{0E87ACBE-5D39-E5A9-419A-5921978506A0}"/>
              </a:ext>
            </a:extLst>
          </p:cNvPr>
          <p:cNvPicPr preferRelativeResize="0"/>
          <p:nvPr/>
        </p:nvPicPr>
        <p:blipFill rotWithShape="1">
          <a:blip r:embed="rId3">
            <a:alphaModFix/>
            <a:duotone>
              <a:prstClr val="black"/>
              <a:srgbClr val="A1245A">
                <a:tint val="45000"/>
                <a:satMod val="400000"/>
              </a:srgbClr>
            </a:duotone>
          </a:blip>
          <a:srcRect/>
          <a:stretch/>
        </p:blipFill>
        <p:spPr>
          <a:xfrm>
            <a:off x="1049338" y="1227050"/>
            <a:ext cx="540000" cy="540000"/>
          </a:xfrm>
          <a:prstGeom prst="rect">
            <a:avLst/>
          </a:prstGeom>
          <a:noFill/>
          <a:ln>
            <a:noFill/>
          </a:ln>
        </p:spPr>
      </p:pic>
      <p:cxnSp>
        <p:nvCxnSpPr>
          <p:cNvPr id="26" name="Connettore 2 25">
            <a:extLst>
              <a:ext uri="{FF2B5EF4-FFF2-40B4-BE49-F238E27FC236}">
                <a16:creationId xmlns:a16="http://schemas.microsoft.com/office/drawing/2014/main" id="{C1E3E8EE-7BE7-3F6D-5B8E-134DD3BBEB43}"/>
              </a:ext>
            </a:extLst>
          </p:cNvPr>
          <p:cNvCxnSpPr>
            <a:cxnSpLocks/>
            <a:stCxn id="25" idx="3"/>
            <a:endCxn id="17" idx="1"/>
          </p:cNvCxnSpPr>
          <p:nvPr/>
        </p:nvCxnSpPr>
        <p:spPr>
          <a:xfrm>
            <a:off x="1651779" y="1555253"/>
            <a:ext cx="1510162" cy="12883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 name="Connettore 2 4">
            <a:extLst>
              <a:ext uri="{FF2B5EF4-FFF2-40B4-BE49-F238E27FC236}">
                <a16:creationId xmlns:a16="http://schemas.microsoft.com/office/drawing/2014/main" id="{5554A544-872D-988C-D247-6CE7484370A5}"/>
              </a:ext>
            </a:extLst>
          </p:cNvPr>
          <p:cNvCxnSpPr>
            <a:cxnSpLocks/>
          </p:cNvCxnSpPr>
          <p:nvPr/>
        </p:nvCxnSpPr>
        <p:spPr>
          <a:xfrm>
            <a:off x="7209013" y="3681262"/>
            <a:ext cx="355569" cy="3752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ttangolo 8">
            <a:extLst>
              <a:ext uri="{FF2B5EF4-FFF2-40B4-BE49-F238E27FC236}">
                <a16:creationId xmlns:a16="http://schemas.microsoft.com/office/drawing/2014/main" id="{A60646C4-DF0B-0EB0-27D6-EC650E283C47}"/>
              </a:ext>
            </a:extLst>
          </p:cNvPr>
          <p:cNvSpPr/>
          <p:nvPr/>
        </p:nvSpPr>
        <p:spPr>
          <a:xfrm>
            <a:off x="7058891" y="4151835"/>
            <a:ext cx="1406236" cy="375518"/>
          </a:xfrm>
          <a:prstGeom prst="rect">
            <a:avLst/>
          </a:prstGeom>
          <a:ln w="127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Event </a:t>
            </a:r>
            <a:r>
              <a:rPr lang="it-IT" dirty="0" err="1"/>
              <a:t>handler</a:t>
            </a:r>
            <a:endParaRPr lang="it-IT" dirty="0"/>
          </a:p>
        </p:txBody>
      </p:sp>
      <p:pic>
        <p:nvPicPr>
          <p:cNvPr id="19" name="Google Shape;698;p59">
            <a:extLst>
              <a:ext uri="{FF2B5EF4-FFF2-40B4-BE49-F238E27FC236}">
                <a16:creationId xmlns:a16="http://schemas.microsoft.com/office/drawing/2014/main" id="{97F48EDB-C80E-BDEC-FE49-148ECB458C50}"/>
              </a:ext>
            </a:extLst>
          </p:cNvPr>
          <p:cNvPicPr preferRelativeResize="0"/>
          <p:nvPr/>
        </p:nvPicPr>
        <p:blipFill>
          <a:blip r:embed="rId4">
            <a:alphaModFix/>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5900"/>
                    </a14:imgEffect>
                  </a14:imgLayer>
                </a14:imgProps>
              </a:ext>
            </a:extLst>
          </a:blip>
          <a:stretch>
            <a:fillRect/>
          </a:stretch>
        </p:blipFill>
        <p:spPr>
          <a:xfrm>
            <a:off x="1109843" y="2630952"/>
            <a:ext cx="370360" cy="370360"/>
          </a:xfrm>
          <a:prstGeom prst="rect">
            <a:avLst/>
          </a:prstGeom>
          <a:noFill/>
          <a:ln>
            <a:noFill/>
          </a:ln>
          <a:effectLst>
            <a:outerShdw blurRad="57150" dist="19050" dir="5400000" algn="bl" rotWithShape="0">
              <a:srgbClr val="000000">
                <a:alpha val="50000"/>
              </a:srgbClr>
            </a:outerShdw>
          </a:effectLst>
        </p:spPr>
      </p:pic>
      <p:cxnSp>
        <p:nvCxnSpPr>
          <p:cNvPr id="27" name="Connettore 2 26">
            <a:extLst>
              <a:ext uri="{FF2B5EF4-FFF2-40B4-BE49-F238E27FC236}">
                <a16:creationId xmlns:a16="http://schemas.microsoft.com/office/drawing/2014/main" id="{1EF371E3-7903-1B91-522B-69BD0A4DA99A}"/>
              </a:ext>
            </a:extLst>
          </p:cNvPr>
          <p:cNvCxnSpPr>
            <a:cxnSpLocks/>
            <a:stCxn id="23" idx="3"/>
            <a:endCxn id="17" idx="1"/>
          </p:cNvCxnSpPr>
          <p:nvPr/>
        </p:nvCxnSpPr>
        <p:spPr>
          <a:xfrm>
            <a:off x="1636551" y="2843645"/>
            <a:ext cx="15253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ttangolo 29">
            <a:extLst>
              <a:ext uri="{FF2B5EF4-FFF2-40B4-BE49-F238E27FC236}">
                <a16:creationId xmlns:a16="http://schemas.microsoft.com/office/drawing/2014/main" id="{1339D041-277C-6D9C-4F01-11E00B285546}"/>
              </a:ext>
            </a:extLst>
          </p:cNvPr>
          <p:cNvSpPr/>
          <p:nvPr/>
        </p:nvSpPr>
        <p:spPr>
          <a:xfrm>
            <a:off x="8631381" y="4635217"/>
            <a:ext cx="464127" cy="5082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301832260"/>
      </p:ext>
    </p:extLst>
  </p:cSld>
  <p:clrMapOvr>
    <a:masterClrMapping/>
  </p:clrMapOvr>
</p:sld>
</file>

<file path=ppt/theme/theme1.xml><?xml version="1.0" encoding="utf-8"?>
<a:theme xmlns:a="http://schemas.openxmlformats.org/drawingml/2006/main" name="Quantyca - New Template">
  <a:themeElements>
    <a:clrScheme name="Simple Light">
      <a:dk1>
        <a:srgbClr val="000000"/>
      </a:dk1>
      <a:lt1>
        <a:srgbClr val="FFFFFF"/>
      </a:lt1>
      <a:dk2>
        <a:srgbClr val="595959"/>
      </a:dk2>
      <a:lt2>
        <a:srgbClr val="A1245A"/>
      </a:lt2>
      <a:accent1>
        <a:srgbClr val="A1245A"/>
      </a:accent1>
      <a:accent2>
        <a:srgbClr val="C27BA0"/>
      </a:accent2>
      <a:accent3>
        <a:srgbClr val="ECC5D2"/>
      </a:accent3>
      <a:accent4>
        <a:srgbClr val="4DA0D7"/>
      </a:accent4>
      <a:accent5>
        <a:srgbClr val="1AB197"/>
      </a:accent5>
      <a:accent6>
        <a:srgbClr val="FFBE0B"/>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Quantyca - New Template">
  <a:themeElements>
    <a:clrScheme name="Simple Light">
      <a:dk1>
        <a:srgbClr val="000000"/>
      </a:dk1>
      <a:lt1>
        <a:srgbClr val="FFFFFF"/>
      </a:lt1>
      <a:dk2>
        <a:srgbClr val="595959"/>
      </a:dk2>
      <a:lt2>
        <a:srgbClr val="A1245A"/>
      </a:lt2>
      <a:accent1>
        <a:srgbClr val="A1245A"/>
      </a:accent1>
      <a:accent2>
        <a:srgbClr val="C27BA0"/>
      </a:accent2>
      <a:accent3>
        <a:srgbClr val="ECC5D2"/>
      </a:accent3>
      <a:accent4>
        <a:srgbClr val="4DA0D7"/>
      </a:accent4>
      <a:accent5>
        <a:srgbClr val="1AB197"/>
      </a:accent5>
      <a:accent6>
        <a:srgbClr val="FFBE0B"/>
      </a:accent6>
      <a:hlink>
        <a:srgbClr val="0000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st Quantyca New">
  <a:themeElements>
    <a:clrScheme name="Simple Light">
      <a:dk1>
        <a:srgbClr val="000000"/>
      </a:dk1>
      <a:lt1>
        <a:srgbClr val="FFFFFF"/>
      </a:lt1>
      <a:dk2>
        <a:srgbClr val="595959"/>
      </a:dk2>
      <a:lt2>
        <a:srgbClr val="A1245A"/>
      </a:lt2>
      <a:accent1>
        <a:srgbClr val="A1245A"/>
      </a:accent1>
      <a:accent2>
        <a:srgbClr val="A84D84"/>
      </a:accent2>
      <a:accent3>
        <a:srgbClr val="29D0B4"/>
      </a:accent3>
      <a:accent4>
        <a:srgbClr val="4DA0D7"/>
      </a:accent4>
      <a:accent5>
        <a:srgbClr val="FFBE0B"/>
      </a:accent5>
      <a:accent6>
        <a:srgbClr val="EAD1DC"/>
      </a:accent6>
      <a:hlink>
        <a:srgbClr val="0EAEC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2">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75922E8-683C-4D55-9582-58C3BA412A31}">
  <we:reference id="wa200005566" version="3.0.0.2" store="it-IT" storeType="OMEX"/>
  <we:alternateReferences>
    <we:reference id="wa200005566" version="3.0.0.2" store="wa20000556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8377503E669FD8488E19D63CBB7421DF" ma:contentTypeVersion="16" ma:contentTypeDescription="Creare un nuovo documento." ma:contentTypeScope="" ma:versionID="3962954c463791bfa308194aceaf967b">
  <xsd:schema xmlns:xsd="http://www.w3.org/2001/XMLSchema" xmlns:xs="http://www.w3.org/2001/XMLSchema" xmlns:p="http://schemas.microsoft.com/office/2006/metadata/properties" xmlns:ns2="a1cc2b63-b309-453e-9180-e865a23d9587" xmlns:ns3="331738d4-27ab-46aa-abaa-d8e0f39d7319" targetNamespace="http://schemas.microsoft.com/office/2006/metadata/properties" ma:root="true" ma:fieldsID="b5a0661904b1907f86c738b456ecca91" ns2:_="" ns3:_="">
    <xsd:import namespace="a1cc2b63-b309-453e-9180-e865a23d9587"/>
    <xsd:import namespace="331738d4-27ab-46aa-abaa-d8e0f39d7319"/>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lcf76f155ced4ddcb4097134ff3c332f" minOccurs="0"/>
                <xsd:element ref="ns3:TaxCatchAll" minOccurs="0"/>
                <xsd:element ref="ns2:MediaServiceAutoKeyPoints" minOccurs="0"/>
                <xsd:element ref="ns2:MediaServiceKeyPoints" minOccurs="0"/>
                <xsd:element ref="ns2:MediaServiceDateTaken" minOccurs="0"/>
                <xsd:element ref="ns2:MediaLengthInSeconds" minOccurs="0"/>
                <xsd:element ref="ns3:SharedWithUsers" minOccurs="0"/>
                <xsd:element ref="ns3:SharedWithDetail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1cc2b63-b309-453e-9180-e865a23d95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5" nillable="true" ma:taxonomy="true" ma:internalName="lcf76f155ced4ddcb4097134ff3c332f" ma:taxonomyFieldName="MediaServiceImageTags" ma:displayName="Tag immagine" ma:readOnly="false" ma:fieldId="{5cf76f15-5ced-4ddc-b409-7134ff3c332f}" ma:taxonomyMulti="true" ma:sspId="73f09cce-301d-4dff-b0fc-b10f78d9dd02" ma:termSetId="09814cd3-568e-fe90-9814-8d621ff8fb84" ma:anchorId="fba54fb3-c3e1-fe81-a776-ca4b69148c4d" ma:open="true" ma:isKeyword="false">
      <xsd:complexType>
        <xsd:sequence>
          <xsd:element ref="pc:Terms" minOccurs="0" maxOccurs="1"/>
        </xsd:sequence>
      </xsd:complex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3"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31738d4-27ab-46aa-abaa-d8e0f39d7319" elementFormDefault="qualified">
    <xsd:import namespace="http://schemas.microsoft.com/office/2006/documentManagement/types"/>
    <xsd:import namespace="http://schemas.microsoft.com/office/infopath/2007/PartnerControls"/>
    <xsd:element name="TaxCatchAll" ma:index="16" nillable="true" ma:displayName="Taxonomy Catch All Column" ma:hidden="true" ma:list="{de490ba8-2873-4400-be19-f2ec0b0685c0}" ma:internalName="TaxCatchAll" ma:showField="CatchAllData" ma:web="331738d4-27ab-46aa-abaa-d8e0f39d7319">
      <xsd:complexType>
        <xsd:complexContent>
          <xsd:extension base="dms:MultiChoiceLookup">
            <xsd:sequence>
              <xsd:element name="Value" type="dms:Lookup" maxOccurs="unbounded" minOccurs="0" nillable="true"/>
            </xsd:sequence>
          </xsd:extension>
        </xsd:complexContent>
      </xsd:complexType>
    </xsd:element>
    <xsd:element name="SharedWithUsers" ma:index="21"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2"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a1cc2b63-b309-453e-9180-e865a23d9587">
      <Terms xmlns="http://schemas.microsoft.com/office/infopath/2007/PartnerControls"/>
    </lcf76f155ced4ddcb4097134ff3c332f>
    <TaxCatchAll xmlns="331738d4-27ab-46aa-abaa-d8e0f39d7319"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CEF2CE-C564-4217-A361-34FE091A4A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1cc2b63-b309-453e-9180-e865a23d9587"/>
    <ds:schemaRef ds:uri="331738d4-27ab-46aa-abaa-d8e0f39d731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0491DD9-6170-47A5-B356-FDC92DBF8B4D}">
  <ds:schemaRefs>
    <ds:schemaRef ds:uri="http://purl.org/dc/dcmitype/"/>
    <ds:schemaRef ds:uri="331738d4-27ab-46aa-abaa-d8e0f39d7319"/>
    <ds:schemaRef ds:uri="http://schemas.microsoft.com/office/2006/documentManagement/types"/>
    <ds:schemaRef ds:uri="http://purl.org/dc/terms/"/>
    <ds:schemaRef ds:uri="a1cc2b63-b309-453e-9180-e865a23d9587"/>
    <ds:schemaRef ds:uri="http://schemas.microsoft.com/office/2006/metadata/properties"/>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69B5B39E-76F9-47CC-9986-418975FD8B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5783</Words>
  <Application>Microsoft Office PowerPoint</Application>
  <PresentationFormat>Presentazione su schermo (16:9)</PresentationFormat>
  <Paragraphs>1087</Paragraphs>
  <Slides>60</Slides>
  <Notes>44</Notes>
  <HiddenSlides>39</HiddenSlides>
  <MMClips>0</MMClips>
  <ScaleCrop>false</ScaleCrop>
  <HeadingPairs>
    <vt:vector size="6" baseType="variant">
      <vt:variant>
        <vt:lpstr>Caratteri utilizzati</vt:lpstr>
      </vt:variant>
      <vt:variant>
        <vt:i4>8</vt:i4>
      </vt:variant>
      <vt:variant>
        <vt:lpstr>Tema</vt:lpstr>
      </vt:variant>
      <vt:variant>
        <vt:i4>3</vt:i4>
      </vt:variant>
      <vt:variant>
        <vt:lpstr>Titoli diapositive</vt:lpstr>
      </vt:variant>
      <vt:variant>
        <vt:i4>60</vt:i4>
      </vt:variant>
    </vt:vector>
  </HeadingPairs>
  <TitlesOfParts>
    <vt:vector size="71" baseType="lpstr">
      <vt:lpstr>Dosis</vt:lpstr>
      <vt:lpstr>Arial</vt:lpstr>
      <vt:lpstr>Caveat</vt:lpstr>
      <vt:lpstr>Dosis ExtraLight</vt:lpstr>
      <vt:lpstr>Aharoni</vt:lpstr>
      <vt:lpstr>Century Gothic</vt:lpstr>
      <vt:lpstr>Bookman Old Style</vt:lpstr>
      <vt:lpstr>F30</vt:lpstr>
      <vt:lpstr>Quantyca - New Template</vt:lpstr>
      <vt:lpstr>Quantyca - New Template</vt:lpstr>
      <vt:lpstr>Test Quantyca New</vt:lpstr>
      <vt:lpstr>Project Velocity</vt:lpstr>
      <vt:lpstr>Logistica e rapidità</vt:lpstr>
      <vt:lpstr>Presentazione standard di PowerPoint</vt:lpstr>
      <vt:lpstr>Presentazione standard di PowerPoint</vt:lpstr>
      <vt:lpstr>Nozioni necessarie</vt:lpstr>
      <vt:lpstr>Architettura a microservizi</vt:lpstr>
      <vt:lpstr>Architettura a microservizi</vt:lpstr>
      <vt:lpstr>Architettura a microservizi</vt:lpstr>
      <vt:lpstr>Event-Driven programming</vt:lpstr>
      <vt:lpstr>Kafka</vt:lpstr>
      <vt:lpstr>Kafka</vt:lpstr>
      <vt:lpstr>Velocity</vt:lpstr>
      <vt:lpstr>Architettura del sistema</vt:lpstr>
      <vt:lpstr>Presentazione standard di PowerPoint</vt:lpstr>
      <vt:lpstr>Presentazione standard di PowerPoint</vt:lpstr>
      <vt:lpstr>Presentazione standard di PowerPoint</vt:lpstr>
      <vt:lpstr>Event Export</vt:lpstr>
      <vt:lpstr>Presentazione standard di PowerPoint</vt:lpstr>
      <vt:lpstr>Presentazione standard di PowerPoint</vt:lpstr>
      <vt:lpstr>Event Export</vt:lpstr>
      <vt:lpstr>Apache Flink</vt:lpstr>
      <vt:lpstr>Apache Flink</vt:lpstr>
      <vt:lpstr>Presentazione standard di PowerPoint</vt:lpstr>
      <vt:lpstr>Kafka Streams</vt:lpstr>
      <vt:lpstr>Kafka Streams</vt:lpstr>
      <vt:lpstr>Kafka Streams</vt:lpstr>
      <vt:lpstr>Kafka Streams</vt:lpstr>
      <vt:lpstr>Kafka Streams</vt:lpstr>
      <vt:lpstr>Kafka Streams</vt:lpstr>
      <vt:lpstr>Kafka Streams</vt:lpstr>
      <vt:lpstr>Kafka Streams</vt:lpstr>
      <vt:lpstr>Focus Micro Batch</vt:lpstr>
      <vt:lpstr>Componenti Applicativi</vt:lpstr>
      <vt:lpstr>Componenti Applicativi</vt:lpstr>
      <vt:lpstr>Micro Batch</vt:lpstr>
      <vt:lpstr>Micro Batch</vt:lpstr>
      <vt:lpstr>Micro Batch</vt:lpstr>
      <vt:lpstr>Micro Batch</vt:lpstr>
      <vt:lpstr>Micro Batch</vt:lpstr>
      <vt:lpstr>Micro Batch</vt:lpstr>
      <vt:lpstr>Micro Batch</vt:lpstr>
      <vt:lpstr>Micro Batch</vt:lpstr>
      <vt:lpstr>Micro Batch</vt:lpstr>
      <vt:lpstr>Micro Batch</vt:lpstr>
      <vt:lpstr>Focus Event Engine</vt:lpstr>
      <vt:lpstr>Componenti Applicativi</vt:lpstr>
      <vt:lpstr>Problemi architettura AS-IS</vt:lpstr>
      <vt:lpstr>Entità Coinvolte</vt:lpstr>
      <vt:lpstr>Componenti Applicativi</vt:lpstr>
      <vt:lpstr>Event Engine</vt:lpstr>
      <vt:lpstr>Event Engine</vt:lpstr>
      <vt:lpstr>Event Engine</vt:lpstr>
      <vt:lpstr>Event Engine</vt:lpstr>
      <vt:lpstr>Digital Integration Hub</vt:lpstr>
      <vt:lpstr>Open Data Mesh</vt:lpstr>
      <vt:lpstr>Takeaway</vt:lpstr>
      <vt:lpstr>Data Product</vt:lpstr>
      <vt:lpstr>Event Engine</vt:lpstr>
      <vt:lpstr>Event Engine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ARCESE - Velocity</dc:title>
  <cp:lastModifiedBy>Dentis Lorenzo</cp:lastModifiedBy>
  <cp:revision>151</cp:revision>
  <dcterms:modified xsi:type="dcterms:W3CDTF">2024-05-09T16:15:02Z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0x0101008377503E669FD8488E19D63CBB7421DF</vt:lpwstr>
  </property>
  <property fmtid="{D5CDD505-2E9C-101B-9397-08002B2CF9AE}" pid="3" name="MediaServiceImageTags">
    <vt:lpwstr/>
  </property>
</Properties>
</file>